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4"/>
  </p:notesMasterIdLst>
  <p:handoutMasterIdLst>
    <p:handoutMasterId r:id="rId15"/>
  </p:handoutMasterIdLst>
  <p:sldIdLst>
    <p:sldId id="297" r:id="rId2"/>
    <p:sldId id="298" r:id="rId3"/>
    <p:sldId id="300" r:id="rId4"/>
    <p:sldId id="323" r:id="rId5"/>
    <p:sldId id="318" r:id="rId6"/>
    <p:sldId id="325" r:id="rId7"/>
    <p:sldId id="312" r:id="rId8"/>
    <p:sldId id="319" r:id="rId9"/>
    <p:sldId id="326" r:id="rId10"/>
    <p:sldId id="321" r:id="rId11"/>
    <p:sldId id="324" r:id="rId12"/>
    <p:sldId id="322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FA0"/>
    <a:srgbClr val="0076B7"/>
    <a:srgbClr val="006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3D00BCC-C9A5-6FC7-4E1E-13A4B90C5E9F}" v="33" dt="2022-02-07T19:55:33.908"/>
    <p1510:client id="{6BF92DD0-9B32-AF9C-CBC9-BDDBE95D8877}" v="18" dt="2022-02-07T17:26:32.516"/>
    <p1510:client id="{B3076D92-976D-4E5A-AAF9-6D6513E74E04}" v="66" dt="2021-01-26T18:40:46.158"/>
    <p1510:client id="{C655611F-CB89-ACF8-81E3-516DC7B9EE96}" v="9" dt="2021-01-28T13:12:27.3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15" autoAdjust="0"/>
    <p:restoredTop sz="94628" autoAdjust="0"/>
  </p:normalViewPr>
  <p:slideViewPr>
    <p:cSldViewPr>
      <p:cViewPr varScale="1">
        <p:scale>
          <a:sx n="106" d="100"/>
          <a:sy n="106" d="100"/>
        </p:scale>
        <p:origin x="222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ather Hopkins" userId="fb065934-ab32-49f5-9aad-31b6986eceb1" providerId="ADAL" clId="{B3076D92-976D-4E5A-AAF9-6D6513E74E04}"/>
    <pc:docChg chg="custSel addSld delSld modSld">
      <pc:chgData name="Heather Hopkins" userId="fb065934-ab32-49f5-9aad-31b6986eceb1" providerId="ADAL" clId="{B3076D92-976D-4E5A-AAF9-6D6513E74E04}" dt="2021-01-26T18:47:37.147" v="1172" actId="1076"/>
      <pc:docMkLst>
        <pc:docMk/>
      </pc:docMkLst>
      <pc:sldChg chg="addSp modSp mod">
        <pc:chgData name="Heather Hopkins" userId="fb065934-ab32-49f5-9aad-31b6986eceb1" providerId="ADAL" clId="{B3076D92-976D-4E5A-AAF9-6D6513E74E04}" dt="2021-01-26T18:47:37.147" v="1172" actId="1076"/>
        <pc:sldMkLst>
          <pc:docMk/>
          <pc:sldMk cId="982308927" sldId="297"/>
        </pc:sldMkLst>
        <pc:spChg chg="mod">
          <ac:chgData name="Heather Hopkins" userId="fb065934-ab32-49f5-9aad-31b6986eceb1" providerId="ADAL" clId="{B3076D92-976D-4E5A-AAF9-6D6513E74E04}" dt="2021-01-26T18:47:37.147" v="1172" actId="1076"/>
          <ac:spMkLst>
            <pc:docMk/>
            <pc:sldMk cId="982308927" sldId="297"/>
            <ac:spMk id="3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8:36:46.043" v="1154" actId="1076"/>
          <ac:spMkLst>
            <pc:docMk/>
            <pc:sldMk cId="982308927" sldId="297"/>
            <ac:spMk id="6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8:36:41.759" v="1153" actId="1076"/>
          <ac:spMkLst>
            <pc:docMk/>
            <pc:sldMk cId="982308927" sldId="297"/>
            <ac:spMk id="7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8:36:31.524" v="1151" actId="1076"/>
          <ac:spMkLst>
            <pc:docMk/>
            <pc:sldMk cId="982308927" sldId="297"/>
            <ac:spMk id="8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8:36:36.945" v="1152" actId="1076"/>
          <ac:spMkLst>
            <pc:docMk/>
            <pc:sldMk cId="982308927" sldId="297"/>
            <ac:spMk id="9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8:36:19.082" v="1148" actId="1076"/>
          <ac:spMkLst>
            <pc:docMk/>
            <pc:sldMk cId="982308927" sldId="297"/>
            <ac:spMk id="10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8:36:26.115" v="1150" actId="14100"/>
          <ac:spMkLst>
            <pc:docMk/>
            <pc:sldMk cId="982308927" sldId="297"/>
            <ac:spMk id="11" creationId="{00000000-0000-0000-0000-000000000000}"/>
          </ac:spMkLst>
        </pc:spChg>
        <pc:picChg chg="add mod">
          <ac:chgData name="Heather Hopkins" userId="fb065934-ab32-49f5-9aad-31b6986eceb1" providerId="ADAL" clId="{B3076D92-976D-4E5A-AAF9-6D6513E74E04}" dt="2021-01-26T18:36:15.954" v="1147" actId="1076"/>
          <ac:picMkLst>
            <pc:docMk/>
            <pc:sldMk cId="982308927" sldId="297"/>
            <ac:picMk id="9218" creationId="{9B5C78CF-DA6D-40A7-BC19-21D73B6831CA}"/>
          </ac:picMkLst>
        </pc:picChg>
      </pc:sldChg>
      <pc:sldChg chg="modSp mod">
        <pc:chgData name="Heather Hopkins" userId="fb065934-ab32-49f5-9aad-31b6986eceb1" providerId="ADAL" clId="{B3076D92-976D-4E5A-AAF9-6D6513E74E04}" dt="2021-01-26T17:23:38.419" v="1047" actId="14100"/>
        <pc:sldMkLst>
          <pc:docMk/>
          <pc:sldMk cId="3898243219" sldId="298"/>
        </pc:sldMkLst>
        <pc:spChg chg="mod">
          <ac:chgData name="Heather Hopkins" userId="fb065934-ab32-49f5-9aad-31b6986eceb1" providerId="ADAL" clId="{B3076D92-976D-4E5A-AAF9-6D6513E74E04}" dt="2021-01-26T17:23:29.317" v="1044" actId="1076"/>
          <ac:spMkLst>
            <pc:docMk/>
            <pc:sldMk cId="3898243219" sldId="298"/>
            <ac:spMk id="5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23:33.009" v="1045" actId="1076"/>
          <ac:spMkLst>
            <pc:docMk/>
            <pc:sldMk cId="3898243219" sldId="298"/>
            <ac:spMk id="6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23:38.419" v="1047" actId="14100"/>
          <ac:spMkLst>
            <pc:docMk/>
            <pc:sldMk cId="3898243219" sldId="298"/>
            <ac:spMk id="7" creationId="{00000000-0000-0000-0000-000000000000}"/>
          </ac:spMkLst>
        </pc:spChg>
      </pc:sldChg>
      <pc:sldChg chg="addSp modSp mod">
        <pc:chgData name="Heather Hopkins" userId="fb065934-ab32-49f5-9aad-31b6986eceb1" providerId="ADAL" clId="{B3076D92-976D-4E5A-AAF9-6D6513E74E04}" dt="2021-01-26T17:53:28.963" v="1094" actId="14100"/>
        <pc:sldMkLst>
          <pc:docMk/>
          <pc:sldMk cId="1236355093" sldId="300"/>
        </pc:sldMkLst>
        <pc:spChg chg="mod">
          <ac:chgData name="Heather Hopkins" userId="fb065934-ab32-49f5-9aad-31b6986eceb1" providerId="ADAL" clId="{B3076D92-976D-4E5A-AAF9-6D6513E74E04}" dt="2021-01-26T17:53:22.829" v="1092" actId="1076"/>
          <ac:spMkLst>
            <pc:docMk/>
            <pc:sldMk cId="1236355093" sldId="300"/>
            <ac:spMk id="2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53:19.356" v="1091" actId="1076"/>
          <ac:spMkLst>
            <pc:docMk/>
            <pc:sldMk cId="1236355093" sldId="300"/>
            <ac:spMk id="5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53:28.963" v="1094" actId="14100"/>
          <ac:spMkLst>
            <pc:docMk/>
            <pc:sldMk cId="1236355093" sldId="300"/>
            <ac:spMk id="6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53:25.384" v="1093" actId="1076"/>
          <ac:spMkLst>
            <pc:docMk/>
            <pc:sldMk cId="1236355093" sldId="300"/>
            <ac:spMk id="7" creationId="{00000000-0000-0000-0000-000000000000}"/>
          </ac:spMkLst>
        </pc:spChg>
        <pc:picChg chg="add mod">
          <ac:chgData name="Heather Hopkins" userId="fb065934-ab32-49f5-9aad-31b6986eceb1" providerId="ADAL" clId="{B3076D92-976D-4E5A-AAF9-6D6513E74E04}" dt="2021-01-26T17:53:16.006" v="1090" actId="1076"/>
          <ac:picMkLst>
            <pc:docMk/>
            <pc:sldMk cId="1236355093" sldId="300"/>
            <ac:picMk id="2050" creationId="{35671B81-C657-43C4-A80A-4C7B8CDF3F12}"/>
          </ac:picMkLst>
        </pc:picChg>
      </pc:sldChg>
      <pc:sldChg chg="del">
        <pc:chgData name="Heather Hopkins" userId="fb065934-ab32-49f5-9aad-31b6986eceb1" providerId="ADAL" clId="{B3076D92-976D-4E5A-AAF9-6D6513E74E04}" dt="2021-01-26T16:51:55.178" v="8" actId="47"/>
        <pc:sldMkLst>
          <pc:docMk/>
          <pc:sldMk cId="2142086723" sldId="309"/>
        </pc:sldMkLst>
      </pc:sldChg>
      <pc:sldChg chg="del">
        <pc:chgData name="Heather Hopkins" userId="fb065934-ab32-49f5-9aad-31b6986eceb1" providerId="ADAL" clId="{B3076D92-976D-4E5A-AAF9-6D6513E74E04}" dt="2021-01-26T16:51:49.901" v="2" actId="47"/>
        <pc:sldMkLst>
          <pc:docMk/>
          <pc:sldMk cId="2142086723" sldId="310"/>
        </pc:sldMkLst>
      </pc:sldChg>
      <pc:sldChg chg="addSp modSp mod">
        <pc:chgData name="Heather Hopkins" userId="fb065934-ab32-49f5-9aad-31b6986eceb1" providerId="ADAL" clId="{B3076D92-976D-4E5A-AAF9-6D6513E74E04}" dt="2021-01-26T18:05:32.824" v="1127" actId="1076"/>
        <pc:sldMkLst>
          <pc:docMk/>
          <pc:sldMk cId="2958586196" sldId="312"/>
        </pc:sldMkLst>
        <pc:spChg chg="mod">
          <ac:chgData name="Heather Hopkins" userId="fb065934-ab32-49f5-9aad-31b6986eceb1" providerId="ADAL" clId="{B3076D92-976D-4E5A-AAF9-6D6513E74E04}" dt="2021-01-26T16:56:40.740" v="55" actId="1076"/>
          <ac:spMkLst>
            <pc:docMk/>
            <pc:sldMk cId="2958586196" sldId="312"/>
            <ac:spMk id="2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6:56:38.552" v="54" actId="1076"/>
          <ac:spMkLst>
            <pc:docMk/>
            <pc:sldMk cId="2958586196" sldId="312"/>
            <ac:spMk id="5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8:05:31.545" v="1126" actId="14100"/>
          <ac:spMkLst>
            <pc:docMk/>
            <pc:sldMk cId="2958586196" sldId="312"/>
            <ac:spMk id="6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12:51.238" v="889" actId="14100"/>
          <ac:spMkLst>
            <pc:docMk/>
            <pc:sldMk cId="2958586196" sldId="312"/>
            <ac:spMk id="7" creationId="{00000000-0000-0000-0000-000000000000}"/>
          </ac:spMkLst>
        </pc:spChg>
        <pc:picChg chg="add mod">
          <ac:chgData name="Heather Hopkins" userId="fb065934-ab32-49f5-9aad-31b6986eceb1" providerId="ADAL" clId="{B3076D92-976D-4E5A-AAF9-6D6513E74E04}" dt="2021-01-26T18:05:32.824" v="1127" actId="1076"/>
          <ac:picMkLst>
            <pc:docMk/>
            <pc:sldMk cId="2958586196" sldId="312"/>
            <ac:picMk id="5122" creationId="{54EF765A-6B69-4621-B25E-BF81836A8D92}"/>
          </ac:picMkLst>
        </pc:picChg>
      </pc:sldChg>
      <pc:sldChg chg="del">
        <pc:chgData name="Heather Hopkins" userId="fb065934-ab32-49f5-9aad-31b6986eceb1" providerId="ADAL" clId="{B3076D92-976D-4E5A-AAF9-6D6513E74E04}" dt="2021-01-26T16:51:54.411" v="7" actId="47"/>
        <pc:sldMkLst>
          <pc:docMk/>
          <pc:sldMk cId="360277589" sldId="316"/>
        </pc:sldMkLst>
      </pc:sldChg>
      <pc:sldChg chg="del">
        <pc:chgData name="Heather Hopkins" userId="fb065934-ab32-49f5-9aad-31b6986eceb1" providerId="ADAL" clId="{B3076D92-976D-4E5A-AAF9-6D6513E74E04}" dt="2021-01-26T16:51:53.242" v="6" actId="47"/>
        <pc:sldMkLst>
          <pc:docMk/>
          <pc:sldMk cId="2450241368" sldId="317"/>
        </pc:sldMkLst>
      </pc:sldChg>
      <pc:sldChg chg="modSp mod">
        <pc:chgData name="Heather Hopkins" userId="fb065934-ab32-49f5-9aad-31b6986eceb1" providerId="ADAL" clId="{B3076D92-976D-4E5A-AAF9-6D6513E74E04}" dt="2021-01-26T17:56:52.313" v="1114" actId="1076"/>
        <pc:sldMkLst>
          <pc:docMk/>
          <pc:sldMk cId="2392604251" sldId="318"/>
        </pc:sldMkLst>
        <pc:spChg chg="mod">
          <ac:chgData name="Heather Hopkins" userId="fb065934-ab32-49f5-9aad-31b6986eceb1" providerId="ADAL" clId="{B3076D92-976D-4E5A-AAF9-6D6513E74E04}" dt="2021-01-26T17:04:59.332" v="397" actId="20577"/>
          <ac:spMkLst>
            <pc:docMk/>
            <pc:sldMk cId="2392604251" sldId="318"/>
            <ac:spMk id="5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56:52.313" v="1114" actId="1076"/>
          <ac:spMkLst>
            <pc:docMk/>
            <pc:sldMk cId="2392604251" sldId="318"/>
            <ac:spMk id="6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6:55:49.160" v="43" actId="1076"/>
          <ac:spMkLst>
            <pc:docMk/>
            <pc:sldMk cId="2392604251" sldId="318"/>
            <ac:spMk id="8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6:55:55.580" v="46" actId="1076"/>
          <ac:spMkLst>
            <pc:docMk/>
            <pc:sldMk cId="2392604251" sldId="318"/>
            <ac:spMk id="9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6:55:52.106" v="44" actId="1076"/>
          <ac:spMkLst>
            <pc:docMk/>
            <pc:sldMk cId="2392604251" sldId="318"/>
            <ac:spMk id="10" creationId="{00000000-0000-0000-0000-000000000000}"/>
          </ac:spMkLst>
        </pc:spChg>
      </pc:sldChg>
      <pc:sldChg chg="modSp mod">
        <pc:chgData name="Heather Hopkins" userId="fb065934-ab32-49f5-9aad-31b6986eceb1" providerId="ADAL" clId="{B3076D92-976D-4E5A-AAF9-6D6513E74E04}" dt="2021-01-26T17:27:42.262" v="1060" actId="14100"/>
        <pc:sldMkLst>
          <pc:docMk/>
          <pc:sldMk cId="3978298028" sldId="319"/>
        </pc:sldMkLst>
        <pc:spChg chg="mod">
          <ac:chgData name="Heather Hopkins" userId="fb065934-ab32-49f5-9aad-31b6986eceb1" providerId="ADAL" clId="{B3076D92-976D-4E5A-AAF9-6D6513E74E04}" dt="2021-01-26T16:56:55.726" v="59" actId="1076"/>
          <ac:spMkLst>
            <pc:docMk/>
            <pc:sldMk cId="3978298028" sldId="319"/>
            <ac:spMk id="2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27:42.262" v="1060" actId="14100"/>
          <ac:spMkLst>
            <pc:docMk/>
            <pc:sldMk cId="3978298028" sldId="319"/>
            <ac:spMk id="5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6:56:53.537" v="58" actId="1076"/>
          <ac:spMkLst>
            <pc:docMk/>
            <pc:sldMk cId="3978298028" sldId="319"/>
            <ac:spMk id="6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6:56:59.556" v="60" actId="1076"/>
          <ac:spMkLst>
            <pc:docMk/>
            <pc:sldMk cId="3978298028" sldId="319"/>
            <ac:spMk id="8" creationId="{00000000-0000-0000-0000-000000000000}"/>
          </ac:spMkLst>
        </pc:spChg>
      </pc:sldChg>
      <pc:sldChg chg="addSp modSp mod">
        <pc:chgData name="Heather Hopkins" userId="fb065934-ab32-49f5-9aad-31b6986eceb1" providerId="ADAL" clId="{B3076D92-976D-4E5A-AAF9-6D6513E74E04}" dt="2021-01-26T17:30:18.636" v="1086" actId="1076"/>
        <pc:sldMkLst>
          <pc:docMk/>
          <pc:sldMk cId="1524379430" sldId="321"/>
        </pc:sldMkLst>
        <pc:spChg chg="mod">
          <ac:chgData name="Heather Hopkins" userId="fb065934-ab32-49f5-9aad-31b6986eceb1" providerId="ADAL" clId="{B3076D92-976D-4E5A-AAF9-6D6513E74E04}" dt="2021-01-26T16:57:18.089" v="64" actId="1076"/>
          <ac:spMkLst>
            <pc:docMk/>
            <pc:sldMk cId="1524379430" sldId="321"/>
            <ac:spMk id="2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6:57:15.233" v="63" actId="1076"/>
          <ac:spMkLst>
            <pc:docMk/>
            <pc:sldMk cId="1524379430" sldId="321"/>
            <ac:spMk id="5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29:17.932" v="1065" actId="14100"/>
          <ac:spMkLst>
            <pc:docMk/>
            <pc:sldMk cId="1524379430" sldId="321"/>
            <ac:spMk id="6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16:13.272" v="1040" actId="1076"/>
          <ac:spMkLst>
            <pc:docMk/>
            <pc:sldMk cId="1524379430" sldId="321"/>
            <ac:spMk id="7" creationId="{00000000-0000-0000-0000-000000000000}"/>
          </ac:spMkLst>
        </pc:spChg>
        <pc:picChg chg="add mod">
          <ac:chgData name="Heather Hopkins" userId="fb065934-ab32-49f5-9aad-31b6986eceb1" providerId="ADAL" clId="{B3076D92-976D-4E5A-AAF9-6D6513E74E04}" dt="2021-01-26T17:30:18.636" v="1086" actId="1076"/>
          <ac:picMkLst>
            <pc:docMk/>
            <pc:sldMk cId="1524379430" sldId="321"/>
            <ac:picMk id="1026" creationId="{CB30E9C8-9B26-44CE-A118-FEC0E66D81FC}"/>
          </ac:picMkLst>
        </pc:picChg>
      </pc:sldChg>
      <pc:sldChg chg="addSp modSp mod">
        <pc:chgData name="Heather Hopkins" userId="fb065934-ab32-49f5-9aad-31b6986eceb1" providerId="ADAL" clId="{B3076D92-976D-4E5A-AAF9-6D6513E74E04}" dt="2021-01-26T18:28:20.154" v="1139" actId="1076"/>
        <pc:sldMkLst>
          <pc:docMk/>
          <pc:sldMk cId="283992669" sldId="322"/>
        </pc:sldMkLst>
        <pc:spChg chg="mod">
          <ac:chgData name="Heather Hopkins" userId="fb065934-ab32-49f5-9aad-31b6986eceb1" providerId="ADAL" clId="{B3076D92-976D-4E5A-AAF9-6D6513E74E04}" dt="2021-01-26T16:57:39.075" v="69" actId="1076"/>
          <ac:spMkLst>
            <pc:docMk/>
            <pc:sldMk cId="283992669" sldId="322"/>
            <ac:spMk id="2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8:28:18.089" v="1138" actId="14100"/>
          <ac:spMkLst>
            <pc:docMk/>
            <pc:sldMk cId="283992669" sldId="322"/>
            <ac:spMk id="5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6:57:36.520" v="68" actId="1076"/>
          <ac:spMkLst>
            <pc:docMk/>
            <pc:sldMk cId="283992669" sldId="322"/>
            <ac:spMk id="6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6:57:42.696" v="70" actId="1076"/>
          <ac:spMkLst>
            <pc:docMk/>
            <pc:sldMk cId="283992669" sldId="322"/>
            <ac:spMk id="7" creationId="{00000000-0000-0000-0000-000000000000}"/>
          </ac:spMkLst>
        </pc:spChg>
        <pc:picChg chg="add mod">
          <ac:chgData name="Heather Hopkins" userId="fb065934-ab32-49f5-9aad-31b6986eceb1" providerId="ADAL" clId="{B3076D92-976D-4E5A-AAF9-6D6513E74E04}" dt="2021-01-26T18:28:20.154" v="1139" actId="1076"/>
          <ac:picMkLst>
            <pc:docMk/>
            <pc:sldMk cId="283992669" sldId="322"/>
            <ac:picMk id="8194" creationId="{A47C2701-047D-4491-AA65-258B9B66F9A8}"/>
          </ac:picMkLst>
        </pc:picChg>
      </pc:sldChg>
      <pc:sldChg chg="addSp delSp modSp add mod">
        <pc:chgData name="Heather Hopkins" userId="fb065934-ab32-49f5-9aad-31b6986eceb1" providerId="ADAL" clId="{B3076D92-976D-4E5A-AAF9-6D6513E74E04}" dt="2021-01-26T18:40:46.158" v="1171" actId="1076"/>
        <pc:sldMkLst>
          <pc:docMk/>
          <pc:sldMk cId="2312820041" sldId="323"/>
        </pc:sldMkLst>
        <pc:spChg chg="mod">
          <ac:chgData name="Heather Hopkins" userId="fb065934-ab32-49f5-9aad-31b6986eceb1" providerId="ADAL" clId="{B3076D92-976D-4E5A-AAF9-6D6513E74E04}" dt="2021-01-26T18:40:27.487" v="1164" actId="14100"/>
          <ac:spMkLst>
            <pc:docMk/>
            <pc:sldMk cId="2312820041" sldId="323"/>
            <ac:spMk id="6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55:39.494" v="1102" actId="1076"/>
          <ac:spMkLst>
            <pc:docMk/>
            <pc:sldMk cId="2312820041" sldId="323"/>
            <ac:spMk id="7" creationId="{00000000-0000-0000-0000-000000000000}"/>
          </ac:spMkLst>
        </pc:spChg>
        <pc:spChg chg="add del">
          <ac:chgData name="Heather Hopkins" userId="fb065934-ab32-49f5-9aad-31b6986eceb1" providerId="ADAL" clId="{B3076D92-976D-4E5A-AAF9-6D6513E74E04}" dt="2021-01-26T18:39:05.614" v="1157" actId="478"/>
          <ac:spMkLst>
            <pc:docMk/>
            <pc:sldMk cId="2312820041" sldId="323"/>
            <ac:spMk id="9" creationId="{C83F5399-4EEA-478A-BD12-994DA175A16E}"/>
          </ac:spMkLst>
        </pc:spChg>
        <pc:spChg chg="add del mod">
          <ac:chgData name="Heather Hopkins" userId="fb065934-ab32-49f5-9aad-31b6986eceb1" providerId="ADAL" clId="{B3076D92-976D-4E5A-AAF9-6D6513E74E04}" dt="2021-01-26T18:39:21.303" v="1160" actId="478"/>
          <ac:spMkLst>
            <pc:docMk/>
            <pc:sldMk cId="2312820041" sldId="323"/>
            <ac:spMk id="10" creationId="{9DD0E74A-3944-4887-8797-4CC3E7D988E2}"/>
          </ac:spMkLst>
        </pc:spChg>
        <pc:picChg chg="add mod">
          <ac:chgData name="Heather Hopkins" userId="fb065934-ab32-49f5-9aad-31b6986eceb1" providerId="ADAL" clId="{B3076D92-976D-4E5A-AAF9-6D6513E74E04}" dt="2021-01-26T18:40:46.158" v="1171" actId="1076"/>
          <ac:picMkLst>
            <pc:docMk/>
            <pc:sldMk cId="2312820041" sldId="323"/>
            <ac:picMk id="3074" creationId="{5A2F2DED-C6B2-4756-B53D-8FB4A08B7051}"/>
          </ac:picMkLst>
        </pc:picChg>
        <pc:picChg chg="add del mod">
          <ac:chgData name="Heather Hopkins" userId="fb065934-ab32-49f5-9aad-31b6986eceb1" providerId="ADAL" clId="{B3076D92-976D-4E5A-AAF9-6D6513E74E04}" dt="2021-01-26T18:38:58.542" v="1155" actId="478"/>
          <ac:picMkLst>
            <pc:docMk/>
            <pc:sldMk cId="2312820041" sldId="323"/>
            <ac:picMk id="3076" creationId="{C570C3A7-A8F8-4887-81B7-6CFB53BD1334}"/>
          </ac:picMkLst>
        </pc:picChg>
        <pc:picChg chg="add mod">
          <ac:chgData name="Heather Hopkins" userId="fb065934-ab32-49f5-9aad-31b6986eceb1" providerId="ADAL" clId="{B3076D92-976D-4E5A-AAF9-6D6513E74E04}" dt="2021-01-26T18:40:36.934" v="1168" actId="14100"/>
          <ac:picMkLst>
            <pc:docMk/>
            <pc:sldMk cId="2312820041" sldId="323"/>
            <ac:picMk id="3082" creationId="{39B80245-4764-434F-8B9A-E839D34E9FBF}"/>
          </ac:picMkLst>
        </pc:picChg>
      </pc:sldChg>
      <pc:sldChg chg="del">
        <pc:chgData name="Heather Hopkins" userId="fb065934-ab32-49f5-9aad-31b6986eceb1" providerId="ADAL" clId="{B3076D92-976D-4E5A-AAF9-6D6513E74E04}" dt="2021-01-26T16:51:52.473" v="5" actId="47"/>
        <pc:sldMkLst>
          <pc:docMk/>
          <pc:sldMk cId="1662386240" sldId="324"/>
        </pc:sldMkLst>
      </pc:sldChg>
      <pc:sldChg chg="addSp delSp modSp add mod">
        <pc:chgData name="Heather Hopkins" userId="fb065934-ab32-49f5-9aad-31b6986eceb1" providerId="ADAL" clId="{B3076D92-976D-4E5A-AAF9-6D6513E74E04}" dt="2021-01-26T18:34:17.568" v="1143" actId="1076"/>
        <pc:sldMkLst>
          <pc:docMk/>
          <pc:sldMk cId="3376376431" sldId="324"/>
        </pc:sldMkLst>
        <pc:spChg chg="mod">
          <ac:chgData name="Heather Hopkins" userId="fb065934-ab32-49f5-9aad-31b6986eceb1" providerId="ADAL" clId="{B3076D92-976D-4E5A-AAF9-6D6513E74E04}" dt="2021-01-26T17:29:41.019" v="1081" actId="1076"/>
          <ac:spMkLst>
            <pc:docMk/>
            <pc:sldMk cId="3376376431" sldId="324"/>
            <ac:spMk id="6" creationId="{00000000-0000-0000-0000-000000000000}"/>
          </ac:spMkLst>
        </pc:spChg>
        <pc:spChg chg="mod">
          <ac:chgData name="Heather Hopkins" userId="fb065934-ab32-49f5-9aad-31b6986eceb1" providerId="ADAL" clId="{B3076D92-976D-4E5A-AAF9-6D6513E74E04}" dt="2021-01-26T17:29:38.940" v="1080" actId="14100"/>
          <ac:spMkLst>
            <pc:docMk/>
            <pc:sldMk cId="3376376431" sldId="324"/>
            <ac:spMk id="7" creationId="{00000000-0000-0000-0000-000000000000}"/>
          </ac:spMkLst>
        </pc:spChg>
        <pc:picChg chg="add del">
          <ac:chgData name="Heather Hopkins" userId="fb065934-ab32-49f5-9aad-31b6986eceb1" providerId="ADAL" clId="{B3076D92-976D-4E5A-AAF9-6D6513E74E04}" dt="2021-01-26T18:23:41.896" v="1135" actId="478"/>
          <ac:picMkLst>
            <pc:docMk/>
            <pc:sldMk cId="3376376431" sldId="324"/>
            <ac:picMk id="7170" creationId="{EA8BB690-913B-4495-B33C-4AFE9003332A}"/>
          </ac:picMkLst>
        </pc:picChg>
        <pc:picChg chg="add mod">
          <ac:chgData name="Heather Hopkins" userId="fb065934-ab32-49f5-9aad-31b6986eceb1" providerId="ADAL" clId="{B3076D92-976D-4E5A-AAF9-6D6513E74E04}" dt="2021-01-26T18:34:17.568" v="1143" actId="1076"/>
          <ac:picMkLst>
            <pc:docMk/>
            <pc:sldMk cId="3376376431" sldId="324"/>
            <ac:picMk id="7172" creationId="{D02DC408-CFBE-4E6A-887D-6E9152131FF4}"/>
          </ac:picMkLst>
        </pc:picChg>
      </pc:sldChg>
      <pc:sldChg chg="del">
        <pc:chgData name="Heather Hopkins" userId="fb065934-ab32-49f5-9aad-31b6986eceb1" providerId="ADAL" clId="{B3076D92-976D-4E5A-AAF9-6D6513E74E04}" dt="2021-01-26T16:51:51.650" v="4" actId="47"/>
        <pc:sldMkLst>
          <pc:docMk/>
          <pc:sldMk cId="2991952959" sldId="325"/>
        </pc:sldMkLst>
      </pc:sldChg>
      <pc:sldChg chg="addSp delSp modSp new mod modClrScheme chgLayout">
        <pc:chgData name="Heather Hopkins" userId="fb065934-ab32-49f5-9aad-31b6986eceb1" providerId="ADAL" clId="{B3076D92-976D-4E5A-AAF9-6D6513E74E04}" dt="2021-01-26T18:03:09.892" v="1123" actId="14100"/>
        <pc:sldMkLst>
          <pc:docMk/>
          <pc:sldMk cId="3539830591" sldId="325"/>
        </pc:sldMkLst>
        <pc:spChg chg="mod ord">
          <ac:chgData name="Heather Hopkins" userId="fb065934-ab32-49f5-9aad-31b6986eceb1" providerId="ADAL" clId="{B3076D92-976D-4E5A-AAF9-6D6513E74E04}" dt="2021-01-26T18:01:17.396" v="1116" actId="700"/>
          <ac:spMkLst>
            <pc:docMk/>
            <pc:sldMk cId="3539830591" sldId="325"/>
            <ac:spMk id="2" creationId="{A01468FF-CF1E-42CB-985C-DD250EEA3A7B}"/>
          </ac:spMkLst>
        </pc:spChg>
        <pc:spChg chg="mod ord">
          <ac:chgData name="Heather Hopkins" userId="fb065934-ab32-49f5-9aad-31b6986eceb1" providerId="ADAL" clId="{B3076D92-976D-4E5A-AAF9-6D6513E74E04}" dt="2021-01-26T18:01:17.396" v="1116" actId="700"/>
          <ac:spMkLst>
            <pc:docMk/>
            <pc:sldMk cId="3539830591" sldId="325"/>
            <ac:spMk id="3" creationId="{5FC709A7-2085-4718-9DED-C1A3EB01D4BC}"/>
          </ac:spMkLst>
        </pc:spChg>
        <pc:spChg chg="del">
          <ac:chgData name="Heather Hopkins" userId="fb065934-ab32-49f5-9aad-31b6986eceb1" providerId="ADAL" clId="{B3076D92-976D-4E5A-AAF9-6D6513E74E04}" dt="2021-01-26T18:01:17.396" v="1116" actId="700"/>
          <ac:spMkLst>
            <pc:docMk/>
            <pc:sldMk cId="3539830591" sldId="325"/>
            <ac:spMk id="4" creationId="{4BC62681-96B3-4584-8E28-98594D849C31}"/>
          </ac:spMkLst>
        </pc:spChg>
        <pc:spChg chg="del">
          <ac:chgData name="Heather Hopkins" userId="fb065934-ab32-49f5-9aad-31b6986eceb1" providerId="ADAL" clId="{B3076D92-976D-4E5A-AAF9-6D6513E74E04}" dt="2021-01-26T18:01:17.396" v="1116" actId="700"/>
          <ac:spMkLst>
            <pc:docMk/>
            <pc:sldMk cId="3539830591" sldId="325"/>
            <ac:spMk id="5" creationId="{44306AEF-F50F-409F-9B11-85AF68BE8F35}"/>
          </ac:spMkLst>
        </pc:spChg>
        <pc:spChg chg="del">
          <ac:chgData name="Heather Hopkins" userId="fb065934-ab32-49f5-9aad-31b6986eceb1" providerId="ADAL" clId="{B3076D92-976D-4E5A-AAF9-6D6513E74E04}" dt="2021-01-26T18:01:17.396" v="1116" actId="700"/>
          <ac:spMkLst>
            <pc:docMk/>
            <pc:sldMk cId="3539830591" sldId="325"/>
            <ac:spMk id="6" creationId="{A29EEA4C-3933-4D78-A013-2C983D39BD73}"/>
          </ac:spMkLst>
        </pc:spChg>
        <pc:spChg chg="del">
          <ac:chgData name="Heather Hopkins" userId="fb065934-ab32-49f5-9aad-31b6986eceb1" providerId="ADAL" clId="{B3076D92-976D-4E5A-AAF9-6D6513E74E04}" dt="2021-01-26T18:01:17.396" v="1116" actId="700"/>
          <ac:spMkLst>
            <pc:docMk/>
            <pc:sldMk cId="3539830591" sldId="325"/>
            <ac:spMk id="7" creationId="{A0C3445F-1811-4514-844F-DE2C73038090}"/>
          </ac:spMkLst>
        </pc:spChg>
        <pc:spChg chg="del">
          <ac:chgData name="Heather Hopkins" userId="fb065934-ab32-49f5-9aad-31b6986eceb1" providerId="ADAL" clId="{B3076D92-976D-4E5A-AAF9-6D6513E74E04}" dt="2021-01-26T18:01:17.396" v="1116" actId="700"/>
          <ac:spMkLst>
            <pc:docMk/>
            <pc:sldMk cId="3539830591" sldId="325"/>
            <ac:spMk id="8" creationId="{57E896CB-4D11-4681-816B-A780D5A559DA}"/>
          </ac:spMkLst>
        </pc:spChg>
        <pc:picChg chg="add del mod">
          <ac:chgData name="Heather Hopkins" userId="fb065934-ab32-49f5-9aad-31b6986eceb1" providerId="ADAL" clId="{B3076D92-976D-4E5A-AAF9-6D6513E74E04}" dt="2021-01-26T18:03:01.019" v="1120" actId="478"/>
          <ac:picMkLst>
            <pc:docMk/>
            <pc:sldMk cId="3539830591" sldId="325"/>
            <ac:picMk id="4098" creationId="{3E9B9510-A0B0-46AF-BBD5-3E7574BF8F9F}"/>
          </ac:picMkLst>
        </pc:picChg>
        <pc:picChg chg="add mod">
          <ac:chgData name="Heather Hopkins" userId="fb065934-ab32-49f5-9aad-31b6986eceb1" providerId="ADAL" clId="{B3076D92-976D-4E5A-AAF9-6D6513E74E04}" dt="2021-01-26T18:03:09.892" v="1123" actId="14100"/>
          <ac:picMkLst>
            <pc:docMk/>
            <pc:sldMk cId="3539830591" sldId="325"/>
            <ac:picMk id="4100" creationId="{01F502AB-891E-49C8-BA03-54A11D302A08}"/>
          </ac:picMkLst>
        </pc:picChg>
      </pc:sldChg>
      <pc:sldChg chg="addSp delSp modSp new mod modClrScheme chgLayout">
        <pc:chgData name="Heather Hopkins" userId="fb065934-ab32-49f5-9aad-31b6986eceb1" providerId="ADAL" clId="{B3076D92-976D-4E5A-AAF9-6D6513E74E04}" dt="2021-01-26T18:20:44.859" v="1133" actId="1076"/>
        <pc:sldMkLst>
          <pc:docMk/>
          <pc:sldMk cId="1563140016" sldId="326"/>
        </pc:sldMkLst>
        <pc:spChg chg="del">
          <ac:chgData name="Heather Hopkins" userId="fb065934-ab32-49f5-9aad-31b6986eceb1" providerId="ADAL" clId="{B3076D92-976D-4E5A-AAF9-6D6513E74E04}" dt="2021-01-26T18:19:24.246" v="1129" actId="700"/>
          <ac:spMkLst>
            <pc:docMk/>
            <pc:sldMk cId="1563140016" sldId="326"/>
            <ac:spMk id="2" creationId="{4943B0C3-63EE-4EF0-B3B0-F5AEE2189612}"/>
          </ac:spMkLst>
        </pc:spChg>
        <pc:spChg chg="mod ord">
          <ac:chgData name="Heather Hopkins" userId="fb065934-ab32-49f5-9aad-31b6986eceb1" providerId="ADAL" clId="{B3076D92-976D-4E5A-AAF9-6D6513E74E04}" dt="2021-01-26T18:19:24.246" v="1129" actId="700"/>
          <ac:spMkLst>
            <pc:docMk/>
            <pc:sldMk cId="1563140016" sldId="326"/>
            <ac:spMk id="3" creationId="{916B453A-E830-4D3A-8D32-0C42963EE506}"/>
          </ac:spMkLst>
        </pc:spChg>
        <pc:spChg chg="mod ord">
          <ac:chgData name="Heather Hopkins" userId="fb065934-ab32-49f5-9aad-31b6986eceb1" providerId="ADAL" clId="{B3076D92-976D-4E5A-AAF9-6D6513E74E04}" dt="2021-01-26T18:19:24.246" v="1129" actId="700"/>
          <ac:spMkLst>
            <pc:docMk/>
            <pc:sldMk cId="1563140016" sldId="326"/>
            <ac:spMk id="4" creationId="{236EAE1C-176C-4AE0-99E3-E4EE0A8912F4}"/>
          </ac:spMkLst>
        </pc:spChg>
        <pc:spChg chg="del">
          <ac:chgData name="Heather Hopkins" userId="fb065934-ab32-49f5-9aad-31b6986eceb1" providerId="ADAL" clId="{B3076D92-976D-4E5A-AAF9-6D6513E74E04}" dt="2021-01-26T18:19:24.246" v="1129" actId="700"/>
          <ac:spMkLst>
            <pc:docMk/>
            <pc:sldMk cId="1563140016" sldId="326"/>
            <ac:spMk id="5" creationId="{23E944F4-E1C8-4E9C-9998-AB28F18281DA}"/>
          </ac:spMkLst>
        </pc:spChg>
        <pc:spChg chg="del">
          <ac:chgData name="Heather Hopkins" userId="fb065934-ab32-49f5-9aad-31b6986eceb1" providerId="ADAL" clId="{B3076D92-976D-4E5A-AAF9-6D6513E74E04}" dt="2021-01-26T18:19:24.246" v="1129" actId="700"/>
          <ac:spMkLst>
            <pc:docMk/>
            <pc:sldMk cId="1563140016" sldId="326"/>
            <ac:spMk id="6" creationId="{0A991B77-50AE-455A-9AFC-D283F87BFA80}"/>
          </ac:spMkLst>
        </pc:spChg>
        <pc:picChg chg="add mod">
          <ac:chgData name="Heather Hopkins" userId="fb065934-ab32-49f5-9aad-31b6986eceb1" providerId="ADAL" clId="{B3076D92-976D-4E5A-AAF9-6D6513E74E04}" dt="2021-01-26T18:20:44.859" v="1133" actId="1076"/>
          <ac:picMkLst>
            <pc:docMk/>
            <pc:sldMk cId="1563140016" sldId="326"/>
            <ac:picMk id="6146" creationId="{CA331245-82C5-424E-B643-7CFB59F774BB}"/>
          </ac:picMkLst>
        </pc:picChg>
      </pc:sldChg>
      <pc:sldChg chg="del">
        <pc:chgData name="Heather Hopkins" userId="fb065934-ab32-49f5-9aad-31b6986eceb1" providerId="ADAL" clId="{B3076D92-976D-4E5A-AAF9-6D6513E74E04}" dt="2021-01-26T16:51:50.834" v="3" actId="47"/>
        <pc:sldMkLst>
          <pc:docMk/>
          <pc:sldMk cId="1883736847" sldId="327"/>
        </pc:sldMkLst>
      </pc:sldChg>
      <pc:sldChg chg="del">
        <pc:chgData name="Heather Hopkins" userId="fb065934-ab32-49f5-9aad-31b6986eceb1" providerId="ADAL" clId="{B3076D92-976D-4E5A-AAF9-6D6513E74E04}" dt="2021-01-26T16:51:48.900" v="1" actId="47"/>
        <pc:sldMkLst>
          <pc:docMk/>
          <pc:sldMk cId="3502499300" sldId="328"/>
        </pc:sldMkLst>
      </pc:sldChg>
      <pc:sldChg chg="del">
        <pc:chgData name="Heather Hopkins" userId="fb065934-ab32-49f5-9aad-31b6986eceb1" providerId="ADAL" clId="{B3076D92-976D-4E5A-AAF9-6D6513E74E04}" dt="2021-01-26T16:51:47.375" v="0" actId="47"/>
        <pc:sldMkLst>
          <pc:docMk/>
          <pc:sldMk cId="722783556" sldId="329"/>
        </pc:sldMkLst>
      </pc:sldChg>
    </pc:docChg>
  </pc:docChgLst>
  <pc:docChgLst>
    <pc:chgData name="Heather Hopkins" userId="S::hhopkins@eupschools.org::fb065934-ab32-49f5-9aad-31b6986eceb1" providerId="AD" clId="Web-{6BF92DD0-9B32-AF9C-CBC9-BDDBE95D8877}"/>
    <pc:docChg chg="modSld">
      <pc:chgData name="Heather Hopkins" userId="S::hhopkins@eupschools.org::fb065934-ab32-49f5-9aad-31b6986eceb1" providerId="AD" clId="Web-{6BF92DD0-9B32-AF9C-CBC9-BDDBE95D8877}" dt="2022-02-07T17:26:32.516" v="17" actId="20577"/>
      <pc:docMkLst>
        <pc:docMk/>
      </pc:docMkLst>
      <pc:sldChg chg="modSp">
        <pc:chgData name="Heather Hopkins" userId="S::hhopkins@eupschools.org::fb065934-ab32-49f5-9aad-31b6986eceb1" providerId="AD" clId="Web-{6BF92DD0-9B32-AF9C-CBC9-BDDBE95D8877}" dt="2022-02-07T17:23:33.979" v="3" actId="20577"/>
        <pc:sldMkLst>
          <pc:docMk/>
          <pc:sldMk cId="1236355093" sldId="300"/>
        </pc:sldMkLst>
        <pc:spChg chg="mod">
          <ac:chgData name="Heather Hopkins" userId="S::hhopkins@eupschools.org::fb065934-ab32-49f5-9aad-31b6986eceb1" providerId="AD" clId="Web-{6BF92DD0-9B32-AF9C-CBC9-BDDBE95D8877}" dt="2022-02-07T17:23:33.979" v="3" actId="20577"/>
          <ac:spMkLst>
            <pc:docMk/>
            <pc:sldMk cId="1236355093" sldId="300"/>
            <ac:spMk id="6" creationId="{00000000-0000-0000-0000-000000000000}"/>
          </ac:spMkLst>
        </pc:spChg>
      </pc:sldChg>
      <pc:sldChg chg="modSp">
        <pc:chgData name="Heather Hopkins" userId="S::hhopkins@eupschools.org::fb065934-ab32-49f5-9aad-31b6986eceb1" providerId="AD" clId="Web-{6BF92DD0-9B32-AF9C-CBC9-BDDBE95D8877}" dt="2022-02-07T17:26:32.516" v="17" actId="20577"/>
        <pc:sldMkLst>
          <pc:docMk/>
          <pc:sldMk cId="2392604251" sldId="318"/>
        </pc:sldMkLst>
        <pc:spChg chg="mod">
          <ac:chgData name="Heather Hopkins" userId="S::hhopkins@eupschools.org::fb065934-ab32-49f5-9aad-31b6986eceb1" providerId="AD" clId="Web-{6BF92DD0-9B32-AF9C-CBC9-BDDBE95D8877}" dt="2022-02-07T17:26:18.875" v="16" actId="20577"/>
          <ac:spMkLst>
            <pc:docMk/>
            <pc:sldMk cId="2392604251" sldId="318"/>
            <ac:spMk id="5" creationId="{00000000-0000-0000-0000-000000000000}"/>
          </ac:spMkLst>
        </pc:spChg>
        <pc:spChg chg="mod">
          <ac:chgData name="Heather Hopkins" userId="S::hhopkins@eupschools.org::fb065934-ab32-49f5-9aad-31b6986eceb1" providerId="AD" clId="Web-{6BF92DD0-9B32-AF9C-CBC9-BDDBE95D8877}" dt="2022-02-07T17:26:32.516" v="17" actId="20577"/>
          <ac:spMkLst>
            <pc:docMk/>
            <pc:sldMk cId="2392604251" sldId="318"/>
            <ac:spMk id="6" creationId="{00000000-0000-0000-0000-000000000000}"/>
          </ac:spMkLst>
        </pc:spChg>
      </pc:sldChg>
      <pc:sldChg chg="modSp">
        <pc:chgData name="Heather Hopkins" userId="S::hhopkins@eupschools.org::fb065934-ab32-49f5-9aad-31b6986eceb1" providerId="AD" clId="Web-{6BF92DD0-9B32-AF9C-CBC9-BDDBE95D8877}" dt="2022-02-07T17:24:38.669" v="9" actId="20577"/>
        <pc:sldMkLst>
          <pc:docMk/>
          <pc:sldMk cId="2312820041" sldId="323"/>
        </pc:sldMkLst>
        <pc:spChg chg="mod">
          <ac:chgData name="Heather Hopkins" userId="S::hhopkins@eupschools.org::fb065934-ab32-49f5-9aad-31b6986eceb1" providerId="AD" clId="Web-{6BF92DD0-9B32-AF9C-CBC9-BDDBE95D8877}" dt="2022-02-07T17:24:38.669" v="9" actId="20577"/>
          <ac:spMkLst>
            <pc:docMk/>
            <pc:sldMk cId="2312820041" sldId="323"/>
            <ac:spMk id="6" creationId="{00000000-0000-0000-0000-000000000000}"/>
          </ac:spMkLst>
        </pc:spChg>
      </pc:sldChg>
    </pc:docChg>
  </pc:docChgLst>
  <pc:docChgLst>
    <pc:chgData name="Heather Hopkins" userId="S::hhopkins@eupschools.org::fb065934-ab32-49f5-9aad-31b6986eceb1" providerId="AD" clId="Web-{53D00BCC-C9A5-6FC7-4E1E-13A4B90C5E9F}"/>
    <pc:docChg chg="modSld">
      <pc:chgData name="Heather Hopkins" userId="S::hhopkins@eupschools.org::fb065934-ab32-49f5-9aad-31b6986eceb1" providerId="AD" clId="Web-{53D00BCC-C9A5-6FC7-4E1E-13A4B90C5E9F}" dt="2022-02-07T19:55:33.908" v="32" actId="20577"/>
      <pc:docMkLst>
        <pc:docMk/>
      </pc:docMkLst>
      <pc:sldChg chg="modSp">
        <pc:chgData name="Heather Hopkins" userId="S::hhopkins@eupschools.org::fb065934-ab32-49f5-9aad-31b6986eceb1" providerId="AD" clId="Web-{53D00BCC-C9A5-6FC7-4E1E-13A4B90C5E9F}" dt="2022-02-07T19:50:29.664" v="3" actId="20577"/>
        <pc:sldMkLst>
          <pc:docMk/>
          <pc:sldMk cId="2958586196" sldId="312"/>
        </pc:sldMkLst>
        <pc:spChg chg="mod">
          <ac:chgData name="Heather Hopkins" userId="S::hhopkins@eupschools.org::fb065934-ab32-49f5-9aad-31b6986eceb1" providerId="AD" clId="Web-{53D00BCC-C9A5-6FC7-4E1E-13A4B90C5E9F}" dt="2022-02-07T19:50:29.664" v="3" actId="20577"/>
          <ac:spMkLst>
            <pc:docMk/>
            <pc:sldMk cId="2958586196" sldId="312"/>
            <ac:spMk id="6" creationId="{00000000-0000-0000-0000-000000000000}"/>
          </ac:spMkLst>
        </pc:spChg>
      </pc:sldChg>
      <pc:sldChg chg="modSp">
        <pc:chgData name="Heather Hopkins" userId="S::hhopkins@eupschools.org::fb065934-ab32-49f5-9aad-31b6986eceb1" providerId="AD" clId="Web-{53D00BCC-C9A5-6FC7-4E1E-13A4B90C5E9F}" dt="2022-02-07T19:48:17.066" v="1" actId="20577"/>
        <pc:sldMkLst>
          <pc:docMk/>
          <pc:sldMk cId="2392604251" sldId="318"/>
        </pc:sldMkLst>
        <pc:spChg chg="mod">
          <ac:chgData name="Heather Hopkins" userId="S::hhopkins@eupschools.org::fb065934-ab32-49f5-9aad-31b6986eceb1" providerId="AD" clId="Web-{53D00BCC-C9A5-6FC7-4E1E-13A4B90C5E9F}" dt="2022-02-07T19:48:17.066" v="1" actId="20577"/>
          <ac:spMkLst>
            <pc:docMk/>
            <pc:sldMk cId="2392604251" sldId="318"/>
            <ac:spMk id="6" creationId="{00000000-0000-0000-0000-000000000000}"/>
          </ac:spMkLst>
        </pc:spChg>
      </pc:sldChg>
      <pc:sldChg chg="modSp">
        <pc:chgData name="Heather Hopkins" userId="S::hhopkins@eupschools.org::fb065934-ab32-49f5-9aad-31b6986eceb1" providerId="AD" clId="Web-{53D00BCC-C9A5-6FC7-4E1E-13A4B90C5E9F}" dt="2022-02-07T19:52:18.574" v="14" actId="20577"/>
        <pc:sldMkLst>
          <pc:docMk/>
          <pc:sldMk cId="3978298028" sldId="319"/>
        </pc:sldMkLst>
        <pc:spChg chg="mod">
          <ac:chgData name="Heather Hopkins" userId="S::hhopkins@eupschools.org::fb065934-ab32-49f5-9aad-31b6986eceb1" providerId="AD" clId="Web-{53D00BCC-C9A5-6FC7-4E1E-13A4B90C5E9F}" dt="2022-02-07T19:52:18.574" v="14" actId="20577"/>
          <ac:spMkLst>
            <pc:docMk/>
            <pc:sldMk cId="3978298028" sldId="319"/>
            <ac:spMk id="5" creationId="{00000000-0000-0000-0000-000000000000}"/>
          </ac:spMkLst>
        </pc:spChg>
      </pc:sldChg>
      <pc:sldChg chg="modSp">
        <pc:chgData name="Heather Hopkins" userId="S::hhopkins@eupschools.org::fb065934-ab32-49f5-9aad-31b6986eceb1" providerId="AD" clId="Web-{53D00BCC-C9A5-6FC7-4E1E-13A4B90C5E9F}" dt="2022-02-07T19:54:04.686" v="23" actId="14100"/>
        <pc:sldMkLst>
          <pc:docMk/>
          <pc:sldMk cId="1524379430" sldId="321"/>
        </pc:sldMkLst>
        <pc:spChg chg="mod">
          <ac:chgData name="Heather Hopkins" userId="S::hhopkins@eupschools.org::fb065934-ab32-49f5-9aad-31b6986eceb1" providerId="AD" clId="Web-{53D00BCC-C9A5-6FC7-4E1E-13A4B90C5E9F}" dt="2022-02-07T19:54:01.514" v="21" actId="14100"/>
          <ac:spMkLst>
            <pc:docMk/>
            <pc:sldMk cId="1524379430" sldId="321"/>
            <ac:spMk id="6" creationId="{00000000-0000-0000-0000-000000000000}"/>
          </ac:spMkLst>
        </pc:spChg>
        <pc:spChg chg="mod">
          <ac:chgData name="Heather Hopkins" userId="S::hhopkins@eupschools.org::fb065934-ab32-49f5-9aad-31b6986eceb1" providerId="AD" clId="Web-{53D00BCC-C9A5-6FC7-4E1E-13A4B90C5E9F}" dt="2022-02-07T19:52:39.324" v="15" actId="20577"/>
          <ac:spMkLst>
            <pc:docMk/>
            <pc:sldMk cId="1524379430" sldId="321"/>
            <ac:spMk id="7" creationId="{00000000-0000-0000-0000-000000000000}"/>
          </ac:spMkLst>
        </pc:spChg>
        <pc:picChg chg="mod">
          <ac:chgData name="Heather Hopkins" userId="S::hhopkins@eupschools.org::fb065934-ab32-49f5-9aad-31b6986eceb1" providerId="AD" clId="Web-{53D00BCC-C9A5-6FC7-4E1E-13A4B90C5E9F}" dt="2022-02-07T19:54:04.686" v="23" actId="14100"/>
          <ac:picMkLst>
            <pc:docMk/>
            <pc:sldMk cId="1524379430" sldId="321"/>
            <ac:picMk id="1026" creationId="{CB30E9C8-9B26-44CE-A118-FEC0E66D81FC}"/>
          </ac:picMkLst>
        </pc:picChg>
      </pc:sldChg>
      <pc:sldChg chg="modSp">
        <pc:chgData name="Heather Hopkins" userId="S::hhopkins@eupschools.org::fb065934-ab32-49f5-9aad-31b6986eceb1" providerId="AD" clId="Web-{53D00BCC-C9A5-6FC7-4E1E-13A4B90C5E9F}" dt="2022-02-07T19:55:33.908" v="32" actId="20577"/>
        <pc:sldMkLst>
          <pc:docMk/>
          <pc:sldMk cId="283992669" sldId="322"/>
        </pc:sldMkLst>
        <pc:spChg chg="mod">
          <ac:chgData name="Heather Hopkins" userId="S::hhopkins@eupschools.org::fb065934-ab32-49f5-9aad-31b6986eceb1" providerId="AD" clId="Web-{53D00BCC-C9A5-6FC7-4E1E-13A4B90C5E9F}" dt="2022-02-07T19:55:33.908" v="32" actId="20577"/>
          <ac:spMkLst>
            <pc:docMk/>
            <pc:sldMk cId="283992669" sldId="322"/>
            <ac:spMk id="5" creationId="{00000000-0000-0000-0000-000000000000}"/>
          </ac:spMkLst>
        </pc:spChg>
      </pc:sldChg>
      <pc:sldChg chg="modSp">
        <pc:chgData name="Heather Hopkins" userId="S::hhopkins@eupschools.org::fb065934-ab32-49f5-9aad-31b6986eceb1" providerId="AD" clId="Web-{53D00BCC-C9A5-6FC7-4E1E-13A4B90C5E9F}" dt="2022-02-07T19:54:38.593" v="27" actId="20577"/>
        <pc:sldMkLst>
          <pc:docMk/>
          <pc:sldMk cId="3376376431" sldId="324"/>
        </pc:sldMkLst>
        <pc:spChg chg="mod">
          <ac:chgData name="Heather Hopkins" userId="S::hhopkins@eupschools.org::fb065934-ab32-49f5-9aad-31b6986eceb1" providerId="AD" clId="Web-{53D00BCC-C9A5-6FC7-4E1E-13A4B90C5E9F}" dt="2022-02-07T19:54:38.593" v="27" actId="20577"/>
          <ac:spMkLst>
            <pc:docMk/>
            <pc:sldMk cId="3376376431" sldId="324"/>
            <ac:spMk id="6" creationId="{00000000-0000-0000-0000-000000000000}"/>
          </ac:spMkLst>
        </pc:spChg>
      </pc:sldChg>
    </pc:docChg>
  </pc:docChgLst>
  <pc:docChgLst>
    <pc:chgData name="Heather Hopkins" userId="S::hhopkins@eupschools.org::fb065934-ab32-49f5-9aad-31b6986eceb1" providerId="AD" clId="Web-{C655611F-CB89-ACF8-81E3-516DC7B9EE96}"/>
    <pc:docChg chg="modSld">
      <pc:chgData name="Heather Hopkins" userId="S::hhopkins@eupschools.org::fb065934-ab32-49f5-9aad-31b6986eceb1" providerId="AD" clId="Web-{C655611F-CB89-ACF8-81E3-516DC7B9EE96}" dt="2021-01-28T13:12:27.328" v="8" actId="20577"/>
      <pc:docMkLst>
        <pc:docMk/>
      </pc:docMkLst>
      <pc:sldChg chg="modSp">
        <pc:chgData name="Heather Hopkins" userId="S::hhopkins@eupschools.org::fb065934-ab32-49f5-9aad-31b6986eceb1" providerId="AD" clId="Web-{C655611F-CB89-ACF8-81E3-516DC7B9EE96}" dt="2021-01-28T13:12:27.328" v="8" actId="20577"/>
        <pc:sldMkLst>
          <pc:docMk/>
          <pc:sldMk cId="2392604251" sldId="318"/>
        </pc:sldMkLst>
        <pc:spChg chg="mod">
          <ac:chgData name="Heather Hopkins" userId="S::hhopkins@eupschools.org::fb065934-ab32-49f5-9aad-31b6986eceb1" providerId="AD" clId="Web-{C655611F-CB89-ACF8-81E3-516DC7B9EE96}" dt="2021-01-28T13:12:27.328" v="8" actId="20577"/>
          <ac:spMkLst>
            <pc:docMk/>
            <pc:sldMk cId="2392604251" sldId="318"/>
            <ac:spMk id="6" creationId="{00000000-0000-0000-0000-000000000000}"/>
          </ac:spMkLst>
        </pc:spChg>
      </pc:sldChg>
      <pc:sldChg chg="modSp">
        <pc:chgData name="Heather Hopkins" userId="S::hhopkins@eupschools.org::fb065934-ab32-49f5-9aad-31b6986eceb1" providerId="AD" clId="Web-{C655611F-CB89-ACF8-81E3-516DC7B9EE96}" dt="2021-01-28T13:10:34.903" v="4" actId="20577"/>
        <pc:sldMkLst>
          <pc:docMk/>
          <pc:sldMk cId="2312820041" sldId="323"/>
        </pc:sldMkLst>
        <pc:spChg chg="mod">
          <ac:chgData name="Heather Hopkins" userId="S::hhopkins@eupschools.org::fb065934-ab32-49f5-9aad-31b6986eceb1" providerId="AD" clId="Web-{C655611F-CB89-ACF8-81E3-516DC7B9EE96}" dt="2021-01-28T13:10:34.903" v="4" actId="20577"/>
          <ac:spMkLst>
            <pc:docMk/>
            <pc:sldMk cId="2312820041" sldId="323"/>
            <ac:spMk id="6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02AEB-FD39-E744-A5B4-DA28B71C3D16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F4150-42D9-1B47-8B82-8B7FA58FC27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53854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8CE6FA-D2AB-484B-9B71-3241EF1F6285}" type="datetimeFigureOut">
              <a:rPr lang="en-US" smtClean="0"/>
              <a:t>2/7/2022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0007AA-21EB-4546-93CE-8B9C064F4A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1562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odule TO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1"/>
            </a:lvl1pPr>
          </a:lstStyle>
          <a:p>
            <a:r>
              <a:rPr lang="en-US" dirty="0"/>
              <a:t>Module X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1752" y="1216152"/>
            <a:ext cx="6400800" cy="384048"/>
          </a:xfrm>
        </p:spPr>
        <p:txBody>
          <a:bodyPr>
            <a:noAutofit/>
          </a:bodyPr>
          <a:lstStyle>
            <a:lvl1pPr marL="0" indent="0" algn="l">
              <a:buNone/>
              <a:defRPr sz="1800" b="1">
                <a:solidFill>
                  <a:srgbClr val="00529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Module Title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248400"/>
            <a:ext cx="2133600" cy="228600"/>
          </a:xfrm>
          <a:noFill/>
        </p:spPr>
        <p:txBody>
          <a:bodyPr/>
          <a:lstStyle/>
          <a:p>
            <a:fld id="{E69D5280-DBD0-2343-946D-B32C2D72E9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752600" y="2590800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667512" y="2663952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wrap="none" lIns="0" tIns="0" rIns="0" bIns="45720" anchor="ctr" anchorCtr="1">
            <a:noAutofit/>
          </a:bodyPr>
          <a:lstStyle>
            <a:lvl1pPr algn="r"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667512" y="3124200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6" hasCustomPrompt="1"/>
          </p:nvPr>
        </p:nvSpPr>
        <p:spPr>
          <a:xfrm>
            <a:off x="1752600" y="3048000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667512" y="3581400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8" hasCustomPrompt="1"/>
          </p:nvPr>
        </p:nvSpPr>
        <p:spPr>
          <a:xfrm>
            <a:off x="1752600" y="3505200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sz="quarter" idx="19" hasCustomPrompt="1"/>
          </p:nvPr>
        </p:nvSpPr>
        <p:spPr>
          <a:xfrm>
            <a:off x="667512" y="4038600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20" hasCustomPrompt="1"/>
          </p:nvPr>
        </p:nvSpPr>
        <p:spPr>
          <a:xfrm>
            <a:off x="1752600" y="3962400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667512" y="4495800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7" name="Text Placeholder 9"/>
          <p:cNvSpPr>
            <a:spLocks noGrp="1"/>
          </p:cNvSpPr>
          <p:nvPr>
            <p:ph type="body" sz="quarter" idx="22" hasCustomPrompt="1"/>
          </p:nvPr>
        </p:nvSpPr>
        <p:spPr>
          <a:xfrm>
            <a:off x="1752600" y="4419600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18" name="Text Placeholder 6"/>
          <p:cNvSpPr>
            <a:spLocks noGrp="1"/>
          </p:cNvSpPr>
          <p:nvPr>
            <p:ph type="body" sz="quarter" idx="23" hasCustomPrompt="1"/>
          </p:nvPr>
        </p:nvSpPr>
        <p:spPr>
          <a:xfrm>
            <a:off x="667512" y="4937760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4" hasCustomPrompt="1"/>
          </p:nvPr>
        </p:nvSpPr>
        <p:spPr>
          <a:xfrm>
            <a:off x="1752600" y="4861560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20" name="Text Placeholder 6"/>
          <p:cNvSpPr>
            <a:spLocks noGrp="1"/>
          </p:cNvSpPr>
          <p:nvPr>
            <p:ph type="body" sz="quarter" idx="25" hasCustomPrompt="1"/>
          </p:nvPr>
        </p:nvSpPr>
        <p:spPr>
          <a:xfrm>
            <a:off x="667512" y="5394960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26" hasCustomPrompt="1"/>
          </p:nvPr>
        </p:nvSpPr>
        <p:spPr>
          <a:xfrm>
            <a:off x="1752600" y="5318760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04800" y="1676400"/>
            <a:ext cx="2438400" cy="30777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1400" b="1" dirty="0">
                <a:solidFill>
                  <a:schemeClr val="tx2"/>
                </a:solidFill>
              </a:rPr>
              <a:t>ESSENTIAL QUESTION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8"/>
          </p:nvPr>
        </p:nvSpPr>
        <p:spPr>
          <a:xfrm>
            <a:off x="304800" y="1905000"/>
            <a:ext cx="7543800" cy="457200"/>
          </a:xfrm>
        </p:spPr>
        <p:txBody>
          <a:bodyPr>
            <a:noAutofit/>
          </a:bodyPr>
          <a:lstStyle>
            <a:lvl1pPr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8761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sson_continued_3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731A146-59F7-204C-A7D6-E01EC24D14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 Lesson X</a:t>
            </a:r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1905000"/>
            <a:ext cx="8077200" cy="4572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822960" indent="0">
              <a:buFont typeface="Lucida Grande"/>
              <a:buNone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2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/>
              <a:t>Main Idea X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359152"/>
            <a:ext cx="25146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0000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05200" y="2359152"/>
            <a:ext cx="25146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0000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 flipV="1">
            <a:off x="3352800" y="2478024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 flipV="1">
            <a:off x="6172200" y="2478024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324600" y="2359152"/>
            <a:ext cx="25146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0000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564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S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1A146-59F7-204C-A7D6-E01EC24D1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56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sson_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463040" y="1261872"/>
            <a:ext cx="4572000" cy="396240"/>
          </a:xfrm>
        </p:spPr>
        <p:txBody>
          <a:bodyPr>
            <a:noAutofit/>
          </a:bodyPr>
          <a:lstStyle>
            <a:lvl1pPr>
              <a:defRPr sz="1700" b="1"/>
            </a:lvl1pPr>
          </a:lstStyle>
          <a:p>
            <a:pPr lvl="0"/>
            <a:r>
              <a:rPr lang="en-US" dirty="0"/>
              <a:t>Lesson Title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 hasCustomPrompt="1"/>
          </p:nvPr>
        </p:nvSpPr>
        <p:spPr>
          <a:xfrm>
            <a:off x="402336" y="1344168"/>
            <a:ext cx="950976" cy="228600"/>
          </a:xfrm>
          <a:solidFill>
            <a:schemeClr val="accent2">
              <a:lumMod val="40000"/>
              <a:lumOff val="60000"/>
            </a:schemeClr>
          </a:solidFill>
        </p:spPr>
        <p:txBody>
          <a:bodyPr lIns="0" tIns="0" rIns="0" bIns="45720" anchor="ctr" anchorCtr="1">
            <a:no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LESSON X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752600"/>
            <a:ext cx="8534400" cy="42672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/>
              <a:t>Big Idea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r>
              <a:rPr lang="en-US" dirty="0"/>
              <a:t>Main Ideas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90923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sson_MainIdea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 Lesson 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5730240" cy="396240"/>
          </a:xfrm>
        </p:spPr>
        <p:txBody>
          <a:bodyPr>
            <a:noAutofit/>
          </a:bodyPr>
          <a:lstStyle>
            <a:lvl1pPr>
              <a:defRPr sz="17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Segment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301752" y="1938528"/>
            <a:ext cx="8077200" cy="4157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chemeClr val="tx1"/>
                </a:solidFill>
              </a:defRPr>
            </a:lvl1pPr>
            <a:lvl2pPr marL="411480" indent="0">
              <a:spcBef>
                <a:spcPts val="600"/>
              </a:spcBef>
              <a:spcAft>
                <a:spcPts val="0"/>
              </a:spcAft>
              <a:buFont typeface="Arial"/>
              <a:buNone/>
              <a:defRPr sz="1500" b="0"/>
            </a:lvl2pPr>
            <a:lvl3pPr marL="548640" indent="-137160">
              <a:buFont typeface="Arial"/>
              <a:buChar char="•"/>
              <a:defRPr sz="1500" baseline="0"/>
            </a:lvl3pPr>
            <a:lvl4pPr marL="960120" indent="-137160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Main Idea X</a:t>
            </a:r>
          </a:p>
          <a:p>
            <a:pPr lvl="1"/>
            <a:r>
              <a:rPr lang="en-US" dirty="0"/>
              <a:t>Second level (text)</a:t>
            </a:r>
          </a:p>
          <a:p>
            <a:pPr lvl="2"/>
            <a:r>
              <a:rPr lang="en-US" dirty="0"/>
              <a:t>Third Level (bullet)</a:t>
            </a:r>
          </a:p>
          <a:p>
            <a:pPr lvl="3"/>
            <a:r>
              <a:rPr lang="en-US" dirty="0"/>
              <a:t>Forth Level (bullet)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938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sson_Content_1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 Lesson 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5730240" cy="396240"/>
          </a:xfrm>
        </p:spPr>
        <p:txBody>
          <a:bodyPr>
            <a:noAutofit/>
          </a:bodyPr>
          <a:lstStyle>
            <a:lvl1pPr>
              <a:defRPr sz="17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Segment Title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700528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96012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938528"/>
            <a:ext cx="8534400" cy="762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/>
              <a:t>Main Idea X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5003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Lesson_Content_2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 Lesson 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5730240" cy="396240"/>
          </a:xfrm>
        </p:spPr>
        <p:txBody>
          <a:bodyPr>
            <a:noAutofit/>
          </a:bodyPr>
          <a:lstStyle>
            <a:lvl1pPr>
              <a:defRPr sz="17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Segment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938528"/>
            <a:ext cx="8534400" cy="762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/>
              <a:t>Main Idea X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743200"/>
            <a:ext cx="37338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4572000" y="2819400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8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743200"/>
            <a:ext cx="4114800" cy="3429000"/>
          </a:xfrm>
        </p:spPr>
        <p:txBody>
          <a:bodyPr/>
          <a:lstStyle>
            <a:lvl1pPr>
              <a:defRPr sz="1600" b="1">
                <a:solidFill>
                  <a:srgbClr val="0076B7"/>
                </a:solidFill>
              </a:defRPr>
            </a:lvl1pPr>
            <a:lvl2pPr marL="320040" indent="-137160">
              <a:buFont typeface="Arial"/>
              <a:buChar char="•"/>
              <a:defRPr sz="1400"/>
            </a:lvl2pPr>
            <a:lvl3pPr marL="457200" indent="-137160">
              <a:buFont typeface="Lucida Grande"/>
              <a:buChar char="-"/>
              <a:defRPr sz="1400"/>
            </a:lvl3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234055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Lesson_Content_3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 Lesson 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304800" y="1447800"/>
            <a:ext cx="5730240" cy="396240"/>
          </a:xfrm>
        </p:spPr>
        <p:txBody>
          <a:bodyPr>
            <a:noAutofit/>
          </a:bodyPr>
          <a:lstStyle>
            <a:lvl1pPr>
              <a:defRPr sz="1700" b="1">
                <a:solidFill>
                  <a:schemeClr val="accent5"/>
                </a:solidFill>
              </a:defRPr>
            </a:lvl1pPr>
          </a:lstStyle>
          <a:p>
            <a:pPr lvl="0"/>
            <a:r>
              <a:rPr lang="en-US" dirty="0"/>
              <a:t>Segment Title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938528"/>
            <a:ext cx="8534400" cy="762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/>
              <a:t>Main Idea X</a:t>
            </a:r>
          </a:p>
          <a:p>
            <a:pPr lvl="1"/>
            <a:r>
              <a:rPr lang="en-US" dirty="0"/>
              <a:t>Second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3352800" y="2819400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V="1">
            <a:off x="6172200" y="2819400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697480"/>
            <a:ext cx="25146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76B7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3505200" y="2697480"/>
            <a:ext cx="25146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76B7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6324600" y="2697480"/>
            <a:ext cx="25146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76B7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651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Lesson_continued_1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3203448" cy="30479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 Lesson X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629400"/>
            <a:ext cx="5562600" cy="228600"/>
          </a:xfrm>
        </p:spPr>
        <p:txBody>
          <a:bodyPr>
            <a:noAutofit/>
          </a:bodyPr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E69D5280-DBD0-2343-946D-B32C2D72E92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905000"/>
            <a:ext cx="8077200" cy="28956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96012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/>
              <a:t>Main Idea X</a:t>
            </a:r>
          </a:p>
        </p:txBody>
      </p:sp>
    </p:spTree>
    <p:extLst>
      <p:ext uri="{BB962C8B-B14F-4D97-AF65-F5344CB8AC3E}">
        <p14:creationId xmlns:p14="http://schemas.microsoft.com/office/powerpoint/2010/main" val="874314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Lesson_continued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731A146-59F7-204C-A7D6-E01EC24D14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 Lesson X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2362200"/>
            <a:ext cx="37338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chemeClr val="tx1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2362200"/>
            <a:ext cx="37338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500" b="1">
                <a:solidFill>
                  <a:srgbClr val="000000"/>
                </a:solidFill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0" y="2481072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1905000"/>
            <a:ext cx="8077200" cy="457200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sz="1600" b="1">
                <a:solidFill>
                  <a:srgbClr val="0076B7"/>
                </a:solidFill>
              </a:defRPr>
            </a:lvl1pPr>
            <a:lvl2pPr marL="5486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500" b="0"/>
            </a:lvl2pPr>
            <a:lvl3pPr marL="822960" indent="0">
              <a:buFont typeface="Lucida Grande"/>
              <a:buNone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2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/>
              <a:t>Main Idea X</a:t>
            </a:r>
          </a:p>
        </p:txBody>
      </p:sp>
    </p:spTree>
    <p:extLst>
      <p:ext uri="{BB962C8B-B14F-4D97-AF65-F5344CB8AC3E}">
        <p14:creationId xmlns:p14="http://schemas.microsoft.com/office/powerpoint/2010/main" val="4474701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Lesson_continued_2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>
            <a:noAutofit/>
          </a:bodyPr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>
            <a:noAutofit/>
          </a:bodyPr>
          <a:lstStyle/>
          <a:p>
            <a:fld id="{E731A146-59F7-204C-A7D6-E01EC24D14D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ctrTitle" hasCustomPrompt="1"/>
          </p:nvPr>
        </p:nvSpPr>
        <p:spPr>
          <a:xfrm>
            <a:off x="301752" y="914401"/>
            <a:ext cx="2365248" cy="3048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400" b="0">
                <a:solidFill>
                  <a:schemeClr val="accent4"/>
                </a:solidFill>
              </a:defRPr>
            </a:lvl1pPr>
          </a:lstStyle>
          <a:p>
            <a:r>
              <a:rPr lang="en-US" dirty="0"/>
              <a:t>Module X Lesson X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6" hasCustomPrompt="1"/>
          </p:nvPr>
        </p:nvSpPr>
        <p:spPr>
          <a:xfrm>
            <a:off x="685800" y="1905000"/>
            <a:ext cx="37338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lang="en-US" sz="1600" b="1" kern="1200" dirty="0" smtClean="0">
                <a:solidFill>
                  <a:srgbClr val="0076B7"/>
                </a:solidFill>
                <a:latin typeface="+mn-lt"/>
                <a:ea typeface="+mn-ea"/>
                <a:cs typeface="+mn-cs"/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7" hasCustomPrompt="1"/>
          </p:nvPr>
        </p:nvSpPr>
        <p:spPr>
          <a:xfrm>
            <a:off x="4724400" y="1905000"/>
            <a:ext cx="3733800" cy="3395472"/>
          </a:xfrm>
        </p:spPr>
        <p:txBody>
          <a:bodyPr>
            <a:noAutofit/>
          </a:bodyPr>
          <a:lstStyle>
            <a:lvl1pPr>
              <a:spcBef>
                <a:spcPts val="1800"/>
              </a:spcBef>
              <a:spcAft>
                <a:spcPts val="0"/>
              </a:spcAft>
              <a:defRPr lang="en-US" sz="1600" b="1" kern="1200" dirty="0" smtClean="0">
                <a:solidFill>
                  <a:srgbClr val="0076B7"/>
                </a:solidFill>
                <a:latin typeface="+mn-lt"/>
                <a:ea typeface="+mn-ea"/>
                <a:cs typeface="+mn-cs"/>
              </a:defRPr>
            </a:lvl1pPr>
            <a:lvl2pPr marL="320040" indent="-137160">
              <a:spcBef>
                <a:spcPts val="600"/>
              </a:spcBef>
              <a:spcAft>
                <a:spcPts val="0"/>
              </a:spcAft>
              <a:buFont typeface="Arial"/>
              <a:buChar char="•"/>
              <a:defRPr sz="1400" b="0"/>
            </a:lvl2pPr>
            <a:lvl3pPr marL="457200" indent="-137160">
              <a:buFont typeface="Lucida Grande"/>
              <a:buChar char="-"/>
              <a:defRPr sz="1400" baseline="0"/>
            </a:lvl3pPr>
            <a:lvl4pPr marL="1152144" indent="-192024">
              <a:buFont typeface="Lucida Grande"/>
              <a:buChar char="-"/>
              <a:defRPr sz="1400"/>
            </a:lvl4pPr>
          </a:lstStyle>
          <a:p>
            <a:pPr lvl="0"/>
            <a:r>
              <a:rPr lang="en-US" dirty="0"/>
              <a:t>Head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2"/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572000" y="2023872"/>
            <a:ext cx="0" cy="2743200"/>
          </a:xfrm>
          <a:prstGeom prst="line">
            <a:avLst/>
          </a:prstGeom>
          <a:ln w="19050" cmpd="sng">
            <a:gradFill flip="none" rotWithShape="1">
              <a:gsLst>
                <a:gs pos="1000">
                  <a:schemeClr val="accent1"/>
                </a:gs>
                <a:gs pos="100000">
                  <a:srgbClr val="FFFFFF"/>
                </a:gs>
              </a:gsLst>
              <a:lin ang="16200000" scaled="0"/>
              <a:tileRect/>
            </a:gra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304800" y="1524000"/>
            <a:ext cx="1219200" cy="381000"/>
          </a:xfrm>
        </p:spPr>
        <p:txBody>
          <a:bodyPr>
            <a:noAutofit/>
          </a:bodyPr>
          <a:lstStyle>
            <a:lvl1pPr>
              <a:spcBef>
                <a:spcPts val="2400"/>
              </a:spcBef>
              <a:defRPr sz="1600" b="1" baseline="0"/>
            </a:lvl1pPr>
            <a:lvl2pPr marL="420624" indent="0">
              <a:buFont typeface="Arial"/>
              <a:buNone/>
              <a:defRPr sz="1500"/>
            </a:lvl2pPr>
            <a:lvl3pPr marL="548640" indent="-137160">
              <a:defRPr sz="1500" baseline="0"/>
            </a:lvl3pPr>
          </a:lstStyle>
          <a:p>
            <a:pPr lvl="0"/>
            <a:r>
              <a:rPr lang="en-US" dirty="0"/>
              <a:t>Main Idea X</a:t>
            </a:r>
          </a:p>
        </p:txBody>
      </p:sp>
    </p:spTree>
    <p:extLst>
      <p:ext uri="{BB962C8B-B14F-4D97-AF65-F5344CB8AC3E}">
        <p14:creationId xmlns:p14="http://schemas.microsoft.com/office/powerpoint/2010/main" val="2089676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56700" cy="609600"/>
          </a:xfrm>
          <a:prstGeom prst="rect">
            <a:avLst/>
          </a:prstGeom>
          <a:solidFill>
            <a:schemeClr val="accent3"/>
          </a:solidFill>
          <a:ln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53422" y="161925"/>
            <a:ext cx="7137977" cy="381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fontScale="77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800" b="0" i="1" dirty="0">
                <a:solidFill>
                  <a:schemeClr val="bg1"/>
                </a:solidFill>
                <a:ea typeface="Verdana" pitchFamily="34" charset="0"/>
                <a:cs typeface="Verdana" pitchFamily="34" charset="0"/>
              </a:rPr>
              <a:t>United States History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685801"/>
            <a:ext cx="9144000" cy="6172199"/>
            <a:chOff x="-5772" y="685799"/>
            <a:chExt cx="9144000" cy="6172199"/>
          </a:xfrm>
        </p:grpSpPr>
        <p:sp>
          <p:nvSpPr>
            <p:cNvPr id="10" name="Rectangle 9"/>
            <p:cNvSpPr/>
            <p:nvPr userDrawn="1"/>
          </p:nvSpPr>
          <p:spPr>
            <a:xfrm>
              <a:off x="440516" y="685799"/>
              <a:ext cx="8241260" cy="2588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-5772" y="6629398"/>
              <a:ext cx="9144000" cy="22860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2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dirty="0">
                <a:solidFill>
                  <a:prstClr val="white"/>
                </a:solidFill>
              </a:endParaRPr>
            </a:p>
          </p:txBody>
        </p:sp>
      </p:grpSp>
      <p:sp>
        <p:nvSpPr>
          <p:cNvPr id="13" name="5-Point Star 12"/>
          <p:cNvSpPr/>
          <p:nvPr/>
        </p:nvSpPr>
        <p:spPr>
          <a:xfrm rot="20565879">
            <a:off x="4411657" y="6192204"/>
            <a:ext cx="320686" cy="320686"/>
          </a:xfrm>
          <a:prstGeom prst="star5">
            <a:avLst/>
          </a:prstGeom>
          <a:solidFill>
            <a:srgbClr val="FEDE6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724400" y="6400799"/>
            <a:ext cx="1600200" cy="0"/>
          </a:xfrm>
          <a:prstGeom prst="line">
            <a:avLst/>
          </a:prstGeom>
          <a:ln w="19050" cmpd="sng">
            <a:gradFill flip="none" rotWithShape="1">
              <a:gsLst>
                <a:gs pos="65000">
                  <a:srgbClr val="0076B7"/>
                </a:gs>
                <a:gs pos="3000">
                  <a:prstClr val="white"/>
                </a:gs>
              </a:gsLst>
              <a:lin ang="0" scaled="1"/>
              <a:tileRect/>
            </a:gra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2743200" y="6400799"/>
            <a:ext cx="1600200" cy="0"/>
          </a:xfrm>
          <a:prstGeom prst="line">
            <a:avLst/>
          </a:prstGeom>
          <a:ln w="19050" cmpd="sng">
            <a:gradFill flip="none" rotWithShape="1">
              <a:gsLst>
                <a:gs pos="65000">
                  <a:srgbClr val="0076B7"/>
                </a:gs>
                <a:gs pos="3000">
                  <a:prstClr val="white"/>
                </a:gs>
              </a:gsLst>
              <a:lin ang="10800000" scaled="0"/>
              <a:tileRect/>
            </a:gradFill>
            <a:round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000" y="6629400"/>
            <a:ext cx="5562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248400"/>
            <a:ext cx="213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1A146-59F7-204C-A7D6-E01EC24D14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72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80" r:id="rId3"/>
    <p:sldLayoutId id="2147483678" r:id="rId4"/>
    <p:sldLayoutId id="2147483681" r:id="rId5"/>
    <p:sldLayoutId id="2147483682" r:id="rId6"/>
    <p:sldLayoutId id="2147483679" r:id="rId7"/>
    <p:sldLayoutId id="2147483683" r:id="rId8"/>
    <p:sldLayoutId id="2147483685" r:id="rId9"/>
    <p:sldLayoutId id="2147483684" r:id="rId10"/>
    <p:sldLayoutId id="2147483669" r:id="rId11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 typeface="Arial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398" y="837842"/>
            <a:ext cx="6400800" cy="384048"/>
          </a:xfrm>
        </p:spPr>
        <p:txBody>
          <a:bodyPr/>
          <a:lstStyle/>
          <a:p>
            <a:r>
              <a:rPr lang="en-US" dirty="0"/>
              <a:t>War and Expansion in the Americas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</a:t>
            </a:fld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1302205" y="2924851"/>
            <a:ext cx="4572000" cy="39624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 Coming of War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201077" y="2994877"/>
            <a:ext cx="950976" cy="228600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90500" y="3520989"/>
            <a:ext cx="950976" cy="228600"/>
          </a:xfrm>
        </p:spPr>
        <p:txBody>
          <a:bodyPr/>
          <a:lstStyle/>
          <a:p>
            <a:r>
              <a:rPr lang="en-US" dirty="0"/>
              <a:t>LESSON 2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1259548" y="3468529"/>
            <a:ext cx="4572000" cy="396240"/>
          </a:xfrm>
        </p:spPr>
        <p:txBody>
          <a:bodyPr/>
          <a:lstStyle/>
          <a:p>
            <a:r>
              <a:rPr lang="en-US" dirty="0"/>
              <a:t>The War of 1812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201077" y="4068819"/>
            <a:ext cx="950976" cy="228600"/>
          </a:xfrm>
        </p:spPr>
        <p:txBody>
          <a:bodyPr/>
          <a:lstStyle/>
          <a:p>
            <a:r>
              <a:rPr lang="en-US" dirty="0"/>
              <a:t>LESSON 3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8"/>
          </p:nvPr>
        </p:nvSpPr>
        <p:spPr>
          <a:xfrm>
            <a:off x="1216152" y="4001144"/>
            <a:ext cx="2365248" cy="396240"/>
          </a:xfrm>
        </p:spPr>
        <p:txBody>
          <a:bodyPr/>
          <a:lstStyle/>
          <a:p>
            <a:r>
              <a:rPr lang="en-US" dirty="0"/>
              <a:t>Settling International Issues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How should the War of 1812 be remembered?</a:t>
            </a:r>
          </a:p>
        </p:txBody>
      </p:sp>
      <p:pic>
        <p:nvPicPr>
          <p:cNvPr id="9218" name="Picture 2" descr="Economic Nationalism and the War of 1812 - American System Now">
            <a:extLst>
              <a:ext uri="{FF2B5EF4-FFF2-40B4-BE49-F238E27FC236}">
                <a16:creationId xmlns:a16="http://schemas.microsoft.com/office/drawing/2014/main" id="{9B5C78CF-DA6D-40A7-BC19-21D73B683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2663952"/>
            <a:ext cx="5257800" cy="3555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23089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73" y="752856"/>
            <a:ext cx="2365248" cy="304800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10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95400" y="700287"/>
            <a:ext cx="5730240" cy="396240"/>
          </a:xfrm>
        </p:spPr>
        <p:txBody>
          <a:bodyPr/>
          <a:lstStyle/>
          <a:p>
            <a:r>
              <a:rPr lang="en-US" dirty="0"/>
              <a:t>Call for War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52401" y="1600200"/>
            <a:ext cx="4270917" cy="2667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War Hawks</a:t>
            </a:r>
          </a:p>
          <a:p>
            <a:pPr lvl="1"/>
            <a:r>
              <a:rPr lang="en-US" sz="2000" dirty="0"/>
              <a:t>Evidence of British support for Tecumseh and Native Americans inflamed Americans.</a:t>
            </a:r>
          </a:p>
          <a:p>
            <a:pPr lvl="1"/>
            <a:r>
              <a:rPr lang="en-US" sz="2000" dirty="0"/>
              <a:t>Some young members of Congress from the S</a:t>
            </a:r>
            <a:r>
              <a:rPr lang="en-US" sz="2000" u="sng" dirty="0"/>
              <a:t>outh and West</a:t>
            </a:r>
            <a:r>
              <a:rPr lang="en-US" sz="2000" dirty="0"/>
              <a:t>, called </a:t>
            </a:r>
            <a:r>
              <a:rPr lang="en-US" sz="2000" b="1" u="sng" dirty="0">
                <a:solidFill>
                  <a:schemeClr val="accent5"/>
                </a:solidFill>
              </a:rPr>
              <a:t>War Hawks</a:t>
            </a:r>
            <a:r>
              <a:rPr lang="en-US" sz="2000" dirty="0"/>
              <a:t>, demanded war against Britain.</a:t>
            </a:r>
          </a:p>
          <a:p>
            <a:pPr lvl="1"/>
            <a:r>
              <a:rPr lang="en-US" sz="2000" dirty="0"/>
              <a:t>They were angered by British </a:t>
            </a:r>
            <a:r>
              <a:rPr lang="en-US" sz="2000" u="sng" dirty="0"/>
              <a:t>trade restrictions</a:t>
            </a:r>
            <a:endParaRPr lang="en-US" sz="2000" u="sng" dirty="0">
              <a:cs typeface="Calibri"/>
            </a:endParaRPr>
          </a:p>
          <a:p>
            <a:pPr lvl="1"/>
            <a:r>
              <a:rPr lang="en-US" sz="2000" dirty="0"/>
              <a:t>They wanted to invade Canada for </a:t>
            </a:r>
            <a:r>
              <a:rPr lang="en-US" sz="2000" u="sng" dirty="0"/>
              <a:t>more land to settle.</a:t>
            </a:r>
            <a:endParaRPr lang="en-US" sz="2000" u="sng" dirty="0">
              <a:cs typeface="Calibri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33127" y="973551"/>
            <a:ext cx="8534400" cy="762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Main Idea 3</a:t>
            </a:r>
          </a:p>
          <a:p>
            <a:pPr marL="420370" lvl="1"/>
            <a:r>
              <a:rPr lang="en-US" sz="2000" dirty="0"/>
              <a:t>The War Hawks led a growing </a:t>
            </a:r>
            <a:r>
              <a:rPr lang="en-US" sz="2000" u="sng" dirty="0"/>
              <a:t>call for war </a:t>
            </a:r>
            <a:r>
              <a:rPr lang="en-US" sz="2000" dirty="0"/>
              <a:t>with Great Britain. </a:t>
            </a:r>
            <a:endParaRPr lang="en-US" sz="2000" dirty="0">
              <a:cs typeface="Calibri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6B7"/>
                </a:solidFill>
              </a:rPr>
              <a:t>continued…</a:t>
            </a:r>
          </a:p>
        </p:txBody>
      </p:sp>
      <p:pic>
        <p:nvPicPr>
          <p:cNvPr id="1026" name="Picture 2" descr="Causes of the War of 1812">
            <a:extLst>
              <a:ext uri="{FF2B5EF4-FFF2-40B4-BE49-F238E27FC236}">
                <a16:creationId xmlns:a16="http://schemas.microsoft.com/office/drawing/2014/main" id="{CB30E9C8-9B26-44CE-A118-FEC0E66D8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630" y="1934414"/>
            <a:ext cx="4483847" cy="312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43794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473" y="752856"/>
            <a:ext cx="2365248" cy="304800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95400" y="700287"/>
            <a:ext cx="5730240" cy="396240"/>
          </a:xfrm>
        </p:spPr>
        <p:txBody>
          <a:bodyPr/>
          <a:lstStyle/>
          <a:p>
            <a:r>
              <a:rPr lang="en-US" dirty="0"/>
              <a:t>Call for War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233127" y="1403081"/>
            <a:ext cx="8991599" cy="31242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The Opposition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 </a:t>
            </a:r>
            <a:r>
              <a:rPr lang="en-US" sz="2000" u="sng" dirty="0">
                <a:solidFill>
                  <a:srgbClr val="000000"/>
                </a:solidFill>
                <a:ea typeface="ＭＳ Ｐゴシック"/>
              </a:rPr>
              <a:t>New England Federalists </a:t>
            </a: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opposed war.</a:t>
            </a:r>
            <a:endParaRPr lang="en-US" sz="2000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 British trade restrictions hurt New England’s economy, they wanted to renew friendly business</a:t>
            </a:r>
            <a:endParaRPr lang="en-US" sz="2000" dirty="0">
              <a:solidFill>
                <a:srgbClr val="000000"/>
              </a:solidFill>
              <a:ea typeface="ＭＳ Ｐゴシック"/>
              <a:cs typeface="Calibri"/>
            </a:endParaRPr>
          </a:p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</a:rPr>
              <a:t> Others argued that the United States was not ready to fight </a:t>
            </a:r>
            <a:r>
              <a:rPr lang="en-US" sz="2000" u="sng" dirty="0">
                <a:solidFill>
                  <a:srgbClr val="000000"/>
                </a:solidFill>
                <a:ea typeface="ＭＳ Ｐゴシック"/>
              </a:rPr>
              <a:t>(weak army and navy and not enough supplies.)</a:t>
            </a:r>
            <a:endParaRPr lang="en-US" sz="2000" u="sng" dirty="0">
              <a:solidFill>
                <a:srgbClr val="000000"/>
              </a:solidFill>
              <a:ea typeface="ＭＳ Ｐゴシック" charset="0"/>
              <a:cs typeface="Calibri"/>
            </a:endParaRP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233127" y="973551"/>
            <a:ext cx="8534400" cy="396240"/>
          </a:xfrm>
        </p:spPr>
        <p:txBody>
          <a:bodyPr/>
          <a:lstStyle/>
          <a:p>
            <a:r>
              <a:rPr lang="en-US" dirty="0"/>
              <a:t>Main Idea 3 - continued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6B7"/>
                </a:solidFill>
              </a:rPr>
              <a:t>continued…</a:t>
            </a:r>
          </a:p>
        </p:txBody>
      </p:sp>
      <p:pic>
        <p:nvPicPr>
          <p:cNvPr id="7172" name="Picture 4" descr="The War of 1812 timeline | Timetoast timelines">
            <a:extLst>
              <a:ext uri="{FF2B5EF4-FFF2-40B4-BE49-F238E27FC236}">
                <a16:creationId xmlns:a16="http://schemas.microsoft.com/office/drawing/2014/main" id="{D02DC408-CFBE-4E6A-887D-6E9152131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387" y="3862998"/>
            <a:ext cx="4725879" cy="2614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376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1576" y="701010"/>
            <a:ext cx="3203448" cy="304799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1082010"/>
            <a:ext cx="4191000" cy="2895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Declaring War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/>
                <a:cs typeface="Verdana" charset="0"/>
              </a:rPr>
              <a:t>Republican </a:t>
            </a:r>
            <a:r>
              <a:rPr lang="en-US" sz="2000" b="1" dirty="0">
                <a:solidFill>
                  <a:srgbClr val="E46C0A"/>
                </a:solidFill>
                <a:ea typeface="ＭＳ Ｐゴシック"/>
                <a:cs typeface="Verdana" charset="0"/>
              </a:rPr>
              <a:t>James Madison 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Verdana" charset="0"/>
              </a:rPr>
              <a:t>was elected president in </a:t>
            </a:r>
            <a:r>
              <a:rPr lang="en-US" sz="2000" u="sng" dirty="0">
                <a:solidFill>
                  <a:srgbClr val="000000"/>
                </a:solidFill>
                <a:ea typeface="ＭＳ Ｐゴシック"/>
                <a:cs typeface="Verdana" charset="0"/>
              </a:rPr>
              <a:t>1808. </a:t>
            </a:r>
            <a:endParaRPr lang="en-US" sz="2000" u="sng" dirty="0">
              <a:solidFill>
                <a:srgbClr val="000000"/>
              </a:solidFill>
              <a:ea typeface="ＭＳ Ｐゴシック" charset="0"/>
              <a:cs typeface="Verdana" charset="0"/>
            </a:endParaRPr>
          </a:p>
          <a:p>
            <a:pPr lvl="2">
              <a:buClr>
                <a:schemeClr val="tx1"/>
              </a:buClr>
            </a:pPr>
            <a:r>
              <a:rPr lang="en-US" sz="2000" dirty="0"/>
              <a:t>Felt growing pressure from </a:t>
            </a:r>
            <a:r>
              <a:rPr lang="en-US" sz="2000" u="sng" dirty="0"/>
              <a:t>War Hawks</a:t>
            </a:r>
            <a:endParaRPr lang="en-US" sz="2000" u="sng" dirty="0">
              <a:cs typeface="Calibri"/>
            </a:endParaRPr>
          </a:p>
          <a:p>
            <a:pPr lvl="2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ea typeface="ＭＳ Ｐゴシック"/>
                <a:cs typeface="Verdana" charset="0"/>
              </a:rPr>
              <a:t>Decided Congress must </a:t>
            </a:r>
            <a:r>
              <a:rPr lang="en-US" sz="2000" u="sng" dirty="0">
                <a:solidFill>
                  <a:srgbClr val="000000"/>
                </a:solidFill>
                <a:ea typeface="ＭＳ Ｐゴシック"/>
                <a:cs typeface="Verdana" charset="0"/>
              </a:rPr>
              <a:t>vote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Verdana" charset="0"/>
              </a:rPr>
              <a:t> on war in 1812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Congress voted, and the War Hawks won.</a:t>
            </a:r>
          </a:p>
          <a:p>
            <a:pPr lvl="2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ea typeface="ＭＳ Ｐゴシック"/>
                <a:cs typeface="Verdana" charset="0"/>
              </a:rPr>
              <a:t>Congress had </a:t>
            </a:r>
            <a:r>
              <a:rPr lang="en-US" sz="2000" u="sng" dirty="0">
                <a:solidFill>
                  <a:srgbClr val="000000"/>
                </a:solidFill>
                <a:ea typeface="ＭＳ Ｐゴシック"/>
                <a:cs typeface="Verdana" charset="0"/>
              </a:rPr>
              <a:t>declared war for the first time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Verdana" charset="0"/>
              </a:rPr>
              <a:t> in the nation</a:t>
            </a:r>
            <a:r>
              <a:rPr lang="ja-JP" altLang="en-US" sz="2000" dirty="0">
                <a:solidFill>
                  <a:srgbClr val="000000"/>
                </a:solidFill>
                <a:ea typeface="ＭＳ Ｐゴシック"/>
                <a:cs typeface="Verdana" charset="0"/>
              </a:rPr>
              <a:t>’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Verdana" charset="0"/>
              </a:rPr>
              <a:t>s history.</a:t>
            </a:r>
          </a:p>
          <a:p>
            <a:pPr lvl="1">
              <a:spcBef>
                <a:spcPct val="20000"/>
              </a:spcBef>
              <a:buClr>
                <a:schemeClr val="tx1"/>
              </a:buClr>
              <a:buFont typeface="Arial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ＭＳ Ｐゴシック" charset="0"/>
                <a:cs typeface="Verdana" charset="0"/>
              </a:rPr>
              <a:t>Madison was reelected in 1812.</a:t>
            </a:r>
          </a:p>
          <a:p>
            <a:pPr lvl="2">
              <a:buClr>
                <a:schemeClr val="tx1"/>
              </a:buClr>
            </a:pPr>
            <a:r>
              <a:rPr lang="en-US" sz="2000" dirty="0">
                <a:solidFill>
                  <a:srgbClr val="000000"/>
                </a:solidFill>
                <a:ea typeface="ＭＳ Ｐゴシック"/>
                <a:cs typeface="Verdana" charset="0"/>
              </a:rPr>
              <a:t>Would serve as </a:t>
            </a:r>
            <a:r>
              <a:rPr lang="en-US" sz="2000" u="sng" dirty="0">
                <a:solidFill>
                  <a:srgbClr val="000000"/>
                </a:solidFill>
                <a:ea typeface="ＭＳ Ｐゴシック"/>
                <a:cs typeface="Verdana" charset="0"/>
              </a:rPr>
              <a:t>commander in chief</a:t>
            </a:r>
            <a:r>
              <a:rPr lang="en-US" sz="2000" dirty="0">
                <a:solidFill>
                  <a:srgbClr val="000000"/>
                </a:solidFill>
                <a:ea typeface="ＭＳ Ｐゴシック"/>
                <a:cs typeface="Verdana" charset="0"/>
              </a:rPr>
              <a:t> during War of 1812</a:t>
            </a:r>
          </a:p>
          <a:p>
            <a:pPr lvl="1"/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066800" y="701010"/>
            <a:ext cx="1219200" cy="381000"/>
          </a:xfrm>
        </p:spPr>
        <p:txBody>
          <a:bodyPr/>
          <a:lstStyle/>
          <a:p>
            <a:r>
              <a:rPr lang="en-US" dirty="0"/>
              <a:t>Main Idea 3</a:t>
            </a:r>
          </a:p>
        </p:txBody>
      </p:sp>
      <p:sp>
        <p:nvSpPr>
          <p:cNvPr id="7" name="Rectangle 6"/>
          <p:cNvSpPr/>
          <p:nvPr/>
        </p:nvSpPr>
        <p:spPr>
          <a:xfrm>
            <a:off x="2224135" y="719157"/>
            <a:ext cx="1059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(continued)</a:t>
            </a:r>
          </a:p>
        </p:txBody>
      </p:sp>
      <p:pic>
        <p:nvPicPr>
          <p:cNvPr id="8194" name="Picture 2" descr="The War of 1812 Flashcards | Quizlet">
            <a:extLst>
              <a:ext uri="{FF2B5EF4-FFF2-40B4-BE49-F238E27FC236}">
                <a16:creationId xmlns:a16="http://schemas.microsoft.com/office/drawing/2014/main" id="{A47C2701-047D-4491-AA65-258B9B66F9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828800"/>
            <a:ext cx="4762500" cy="3590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99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524000" y="746760"/>
            <a:ext cx="4572000" cy="396240"/>
          </a:xfrm>
        </p:spPr>
        <p:txBody>
          <a:bodyPr/>
          <a:lstStyle/>
          <a:p>
            <a:r>
              <a:rPr lang="en-US" dirty="0"/>
              <a:t>The Coming of War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97598" y="767508"/>
            <a:ext cx="950976" cy="228600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04800" y="1143000"/>
            <a:ext cx="8839200" cy="3276600"/>
          </a:xfrm>
        </p:spPr>
        <p:txBody>
          <a:bodyPr/>
          <a:lstStyle/>
          <a:p>
            <a:r>
              <a:rPr lang="en-US" sz="2000" dirty="0"/>
              <a:t>Big Idea</a:t>
            </a:r>
          </a:p>
          <a:p>
            <a:pPr lvl="1"/>
            <a:r>
              <a:rPr lang="en-US" sz="2000" dirty="0"/>
              <a:t>Challenges at home and abroad led the United States to declare war on Great Britain.</a:t>
            </a:r>
          </a:p>
          <a:p>
            <a:r>
              <a:rPr lang="en-US" sz="2000" dirty="0"/>
              <a:t>Main Ideas</a:t>
            </a:r>
          </a:p>
          <a:p>
            <a:pPr lvl="2"/>
            <a:r>
              <a:rPr lang="en-US" sz="2000" dirty="0"/>
              <a:t>Violations of U.S. neutrality led Congress to enact a ban on trade.</a:t>
            </a:r>
          </a:p>
          <a:p>
            <a:pPr lvl="2"/>
            <a:r>
              <a:rPr lang="en-US" sz="2000" dirty="0"/>
              <a:t>Native Americans, Great Britain, and the United States came into conflict in the West. </a:t>
            </a:r>
          </a:p>
          <a:p>
            <a:pPr lvl="2"/>
            <a:r>
              <a:rPr lang="en-US" sz="2000" dirty="0"/>
              <a:t>The War Hawks led a growing call for war with Great Britain. 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8243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537" y="638998"/>
            <a:ext cx="2365248" cy="304800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49680" y="658491"/>
            <a:ext cx="5730240" cy="396240"/>
          </a:xfrm>
        </p:spPr>
        <p:txBody>
          <a:bodyPr/>
          <a:lstStyle/>
          <a:p>
            <a:r>
              <a:rPr lang="en-US" dirty="0"/>
              <a:t>Violations of Neutrality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1" y="2083656"/>
            <a:ext cx="4114800" cy="316687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000" dirty="0"/>
              <a:t>Overseas trade </a:t>
            </a:r>
            <a:r>
              <a:rPr lang="en-US" sz="2000" u="sng" dirty="0"/>
              <a:t>was profitable but risky.</a:t>
            </a:r>
          </a:p>
          <a:p>
            <a:pPr lvl="2"/>
            <a:r>
              <a:rPr lang="en-US" sz="2000" u="sng" dirty="0"/>
              <a:t>Barbary pirates,</a:t>
            </a:r>
            <a:r>
              <a:rPr lang="en-US" sz="2000" dirty="0"/>
              <a:t> along the coast of Africa in the Mediterranean Sea, would capture ships. They would </a:t>
            </a:r>
            <a:r>
              <a:rPr lang="en-US" sz="2000" u="sng" dirty="0"/>
              <a:t>steal the cargo</a:t>
            </a:r>
            <a:r>
              <a:rPr lang="en-US" sz="2000" dirty="0"/>
              <a:t> and hold ships’ crew for </a:t>
            </a:r>
            <a:r>
              <a:rPr lang="en-US" sz="2000" u="sng" dirty="0"/>
              <a:t>ransom.</a:t>
            </a:r>
            <a:r>
              <a:rPr lang="en-US" sz="2000" dirty="0"/>
              <a:t> </a:t>
            </a:r>
          </a:p>
          <a:p>
            <a:pPr lvl="2"/>
            <a:r>
              <a:rPr lang="en-US" sz="2000" dirty="0"/>
              <a:t>Attacks continued until the United States sent the </a:t>
            </a:r>
            <a:r>
              <a:rPr lang="en-US" sz="2000" b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USS </a:t>
            </a:r>
            <a:r>
              <a:rPr lang="en-US" sz="2000" b="1" i="1" dirty="0">
                <a:solidFill>
                  <a:srgbClr val="DC5924"/>
                </a:solidFill>
              </a:rPr>
              <a:t>Constitution</a:t>
            </a:r>
            <a:r>
              <a:rPr lang="en-US" sz="2000" b="1" i="1" dirty="0">
                <a:solidFill>
                  <a:srgbClr val="E46C0A"/>
                </a:solidFill>
                <a:latin typeface="Calibri" charset="0"/>
                <a:ea typeface="ＭＳ Ｐゴシック" charset="0"/>
                <a:cs typeface="Verdana" charset="0"/>
              </a:rPr>
              <a:t> </a:t>
            </a:r>
            <a:r>
              <a:rPr lang="en-US" sz="2000" dirty="0"/>
              <a:t>and other warships to stop the pirates.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78051" y="910176"/>
            <a:ext cx="8534400" cy="762000"/>
          </a:xfrm>
        </p:spPr>
        <p:txBody>
          <a:bodyPr/>
          <a:lstStyle/>
          <a:p>
            <a:r>
              <a:rPr lang="en-US" sz="2000" dirty="0"/>
              <a:t>Main Idea 1</a:t>
            </a:r>
          </a:p>
          <a:p>
            <a:pPr lvl="1"/>
            <a:r>
              <a:rPr lang="en-US" sz="2000" dirty="0"/>
              <a:t>The United States and Great Britain settled their disputes over boundaries and control of waterways.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6B7"/>
                </a:solidFill>
              </a:rPr>
              <a:t>continued…</a:t>
            </a:r>
          </a:p>
        </p:txBody>
      </p:sp>
      <p:pic>
        <p:nvPicPr>
          <p:cNvPr id="2050" name="Picture 2" descr="Thomas Jefferson, James Madison &amp; The Barbary Pirates | Barbary pirates,  Barbary coast, Barbary">
            <a:extLst>
              <a:ext uri="{FF2B5EF4-FFF2-40B4-BE49-F238E27FC236}">
                <a16:creationId xmlns:a16="http://schemas.microsoft.com/office/drawing/2014/main" id="{35671B81-C657-43C4-A80A-4C7B8CDF3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251" y="2377439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550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2537" y="746761"/>
            <a:ext cx="2365248" cy="304800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219200" y="701041"/>
            <a:ext cx="5730240" cy="396240"/>
          </a:xfrm>
        </p:spPr>
        <p:txBody>
          <a:bodyPr/>
          <a:lstStyle/>
          <a:p>
            <a:r>
              <a:rPr lang="en-US" dirty="0"/>
              <a:t>Violations of Neutrality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-85725" y="1037981"/>
            <a:ext cx="9082488" cy="316687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000" dirty="0"/>
              <a:t>British and French tried to stop the United States from </a:t>
            </a:r>
            <a:r>
              <a:rPr lang="en-US" sz="2000" u="sng" dirty="0"/>
              <a:t>supplying goods with the other</a:t>
            </a:r>
            <a:r>
              <a:rPr lang="en-US" sz="2000" dirty="0"/>
              <a:t> while they were at war in 1803.</a:t>
            </a:r>
          </a:p>
          <a:p>
            <a:pPr lvl="1"/>
            <a:r>
              <a:rPr lang="en-US" sz="2000" dirty="0"/>
              <a:t>British stopped American merchant ships to search for</a:t>
            </a:r>
            <a:r>
              <a:rPr lang="en-US" sz="2000" u="sng" dirty="0"/>
              <a:t> British sailors</a:t>
            </a:r>
            <a:r>
              <a:rPr lang="en-US" sz="2000" dirty="0"/>
              <a:t> who had run away and </a:t>
            </a:r>
            <a:r>
              <a:rPr lang="en-US" sz="2000" u="sng" dirty="0"/>
              <a:t>steal any war supplies</a:t>
            </a:r>
            <a:r>
              <a:rPr lang="en-US" sz="2000" dirty="0"/>
              <a:t> they could get their hands on. </a:t>
            </a:r>
            <a:endParaRPr lang="en-US" sz="2000" dirty="0">
              <a:cs typeface="Calibri"/>
            </a:endParaRPr>
          </a:p>
          <a:p>
            <a:pPr lvl="2"/>
            <a:r>
              <a:rPr lang="en-US" sz="2000" dirty="0"/>
              <a:t>British sailors were forced to return. Sometimes U.S. citizens were taken by accident. </a:t>
            </a:r>
          </a:p>
          <a:p>
            <a:pPr lvl="2"/>
            <a:r>
              <a:rPr lang="en-US" sz="2000" b="1" u="sng" dirty="0">
                <a:solidFill>
                  <a:srgbClr val="DC5924"/>
                </a:solidFill>
              </a:rPr>
              <a:t>Impressment</a:t>
            </a:r>
            <a:r>
              <a:rPr lang="en-US" sz="2000" u="sng" dirty="0">
                <a:solidFill>
                  <a:srgbClr val="000000"/>
                </a:solidFill>
              </a:rPr>
              <a:t>,</a:t>
            </a:r>
            <a:r>
              <a:rPr lang="en-US" sz="2000" dirty="0"/>
              <a:t> or the practice of kidnapping and forcing people to serve in the army or navy outraged Americans.</a:t>
            </a:r>
          </a:p>
          <a:p>
            <a:pPr lvl="2"/>
            <a:r>
              <a:rPr lang="en-US" sz="2000" dirty="0"/>
              <a:t>Americans were stunned when the British ship </a:t>
            </a:r>
            <a:r>
              <a:rPr lang="en-US" sz="2000" i="1" dirty="0"/>
              <a:t>Leopard</a:t>
            </a:r>
            <a:r>
              <a:rPr lang="en-US" sz="2000" dirty="0"/>
              <a:t> stopped the U.S. Navy ship </a:t>
            </a:r>
            <a:r>
              <a:rPr lang="en-US" sz="2000" i="1" dirty="0"/>
              <a:t>Chesapeake</a:t>
            </a:r>
            <a:r>
              <a:rPr lang="en-US" sz="2000" dirty="0"/>
              <a:t> and took sailors by force.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3882414" y="691136"/>
            <a:ext cx="5187605" cy="396240"/>
          </a:xfrm>
        </p:spPr>
        <p:txBody>
          <a:bodyPr/>
          <a:lstStyle/>
          <a:p>
            <a:r>
              <a:rPr lang="en-US" dirty="0"/>
              <a:t>Main Idea 1 - continued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6B7"/>
                </a:solidFill>
              </a:rPr>
              <a:t>continued…</a:t>
            </a:r>
          </a:p>
        </p:txBody>
      </p:sp>
      <p:pic>
        <p:nvPicPr>
          <p:cNvPr id="3074" name="Picture 2" descr="OTD in History… June 22, 1807, The Chesapeake-Leopold Affair one of the key  events leading to the War of 1812 | by Bonnie K. Goodman | Medium">
            <a:extLst>
              <a:ext uri="{FF2B5EF4-FFF2-40B4-BE49-F238E27FC236}">
                <a16:creationId xmlns:a16="http://schemas.microsoft.com/office/drawing/2014/main" id="{5A2F2DED-C6B2-4756-B53D-8FB4A08B70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212398"/>
            <a:ext cx="3018540" cy="23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Impressment of American Sailors Drawing by Granger">
            <a:extLst>
              <a:ext uri="{FF2B5EF4-FFF2-40B4-BE49-F238E27FC236}">
                <a16:creationId xmlns:a16="http://schemas.microsoft.com/office/drawing/2014/main" id="{39B80245-4764-434F-8B9A-E839D34E9F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98" y="4458245"/>
            <a:ext cx="4870992" cy="2018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28200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1A146-59F7-204C-A7D6-E01EC24D14D0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1197864"/>
            <a:ext cx="4495800" cy="339547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/>
            <a:r>
              <a:rPr lang="en-US" sz="1800" dirty="0">
                <a:solidFill>
                  <a:srgbClr val="0076B7"/>
                </a:solidFill>
              </a:rPr>
              <a:t>Embargo Act</a:t>
            </a:r>
          </a:p>
          <a:p>
            <a:pPr lvl="1"/>
            <a:r>
              <a:rPr lang="en-US" sz="1800" dirty="0"/>
              <a:t>In response to Britain’s violation of U.S. </a:t>
            </a:r>
            <a:r>
              <a:rPr lang="en-US" sz="1800" u="sng" dirty="0"/>
              <a:t>neutrality, </a:t>
            </a:r>
            <a:r>
              <a:rPr lang="en-US" sz="1800" dirty="0"/>
              <a:t>some Americans wanted war.</a:t>
            </a:r>
          </a:p>
          <a:p>
            <a:pPr lvl="1"/>
            <a:r>
              <a:rPr lang="en-US" sz="1800" dirty="0"/>
              <a:t>Others wanted an </a:t>
            </a:r>
            <a:r>
              <a:rPr lang="en-US" sz="1800" b="1" dirty="0">
                <a:solidFill>
                  <a:srgbClr val="DC5924"/>
                </a:solidFill>
              </a:rPr>
              <a:t>embargo</a:t>
            </a:r>
            <a:r>
              <a:rPr lang="en-US" sz="1800" dirty="0"/>
              <a:t>, or a</a:t>
            </a:r>
            <a:r>
              <a:rPr lang="en-US" sz="1800" u="sng" dirty="0"/>
              <a:t> banning of trade</a:t>
            </a:r>
            <a:r>
              <a:rPr lang="en-US" sz="1800" dirty="0"/>
              <a:t> against Britain.</a:t>
            </a:r>
            <a:endParaRPr lang="en-US" sz="1800" b="1" dirty="0">
              <a:solidFill>
                <a:srgbClr val="DC5924"/>
              </a:solidFill>
            </a:endParaRPr>
          </a:p>
          <a:p>
            <a:pPr lvl="1"/>
            <a:r>
              <a:rPr lang="en-US" sz="1800" b="1" dirty="0">
                <a:solidFill>
                  <a:srgbClr val="DC5924"/>
                </a:solidFill>
              </a:rPr>
              <a:t>Embargo Act </a:t>
            </a:r>
            <a:r>
              <a:rPr lang="en-US" sz="1800" dirty="0"/>
              <a:t>passed in 1807, banning trade with </a:t>
            </a:r>
            <a:r>
              <a:rPr lang="en-US" sz="1800" u="sng" dirty="0"/>
              <a:t>all foreign countries</a:t>
            </a:r>
            <a:r>
              <a:rPr lang="en-US" sz="1800" dirty="0"/>
              <a:t> to punish Britain and France  </a:t>
            </a:r>
          </a:p>
          <a:p>
            <a:pPr lvl="1"/>
            <a:r>
              <a:rPr lang="en-US" sz="1800" dirty="0"/>
              <a:t>Devastated American </a:t>
            </a:r>
            <a:r>
              <a:rPr lang="en-US" sz="1800" u="sng" dirty="0"/>
              <a:t>merchants</a:t>
            </a:r>
            <a:r>
              <a:rPr lang="en-US" sz="1800" dirty="0"/>
              <a:t>, who lost much money without trade  </a:t>
            </a:r>
          </a:p>
          <a:p>
            <a:pPr lvl="1"/>
            <a:r>
              <a:rPr lang="en-US" sz="1800" dirty="0"/>
              <a:t>Damaged Jefferson’s popularity and strengthened Federalists</a:t>
            </a:r>
          </a:p>
          <a:p>
            <a:pPr lvl="1"/>
            <a:r>
              <a:rPr lang="en-US" sz="1800" dirty="0"/>
              <a:t>Congress hoped that the embargo would </a:t>
            </a:r>
            <a:r>
              <a:rPr lang="en-US" sz="1800" u="sng" dirty="0"/>
              <a:t>punish Britain and France </a:t>
            </a:r>
            <a:r>
              <a:rPr lang="en-US" sz="1800" dirty="0"/>
              <a:t>and </a:t>
            </a:r>
            <a:r>
              <a:rPr lang="en-US" sz="1800" u="sng" dirty="0"/>
              <a:t>protect American merchant ships from capture.</a:t>
            </a:r>
            <a:endParaRPr lang="en-US" sz="1800" u="sng" dirty="0">
              <a:cs typeface="Calibri"/>
            </a:endParaRPr>
          </a:p>
          <a:p>
            <a:pPr lvl="1"/>
            <a:r>
              <a:rPr lang="en-US" sz="1800" dirty="0"/>
              <a:t>Had little effect on Britain and France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648202" y="738894"/>
            <a:ext cx="4343398" cy="3395472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0">
              <a:spcBef>
                <a:spcPct val="20000"/>
              </a:spcBef>
            </a:pPr>
            <a:r>
              <a:rPr lang="en-US" sz="2000" dirty="0">
                <a:solidFill>
                  <a:srgbClr val="0076B7"/>
                </a:solidFill>
              </a:rPr>
              <a:t>Non-Intercourse Act</a:t>
            </a:r>
          </a:p>
          <a:p>
            <a:pPr lvl="1"/>
            <a:r>
              <a:rPr lang="en-US" sz="2000" dirty="0"/>
              <a:t>Congress replaced unpopular Embargo Act with </a:t>
            </a:r>
            <a:r>
              <a:rPr lang="en-US" sz="2000" b="1" dirty="0">
                <a:solidFill>
                  <a:srgbClr val="DC5924"/>
                </a:solidFill>
              </a:rPr>
              <a:t>Non-Intercourse Act </a:t>
            </a:r>
            <a:r>
              <a:rPr lang="en-US" sz="2000" dirty="0"/>
              <a:t>in </a:t>
            </a:r>
            <a:r>
              <a:rPr lang="en-US" sz="2000" u="sng" dirty="0"/>
              <a:t>1809.</a:t>
            </a:r>
            <a:endParaRPr lang="en-US" sz="2000" u="sng" dirty="0">
              <a:cs typeface="Calibri"/>
            </a:endParaRPr>
          </a:p>
          <a:p>
            <a:pPr lvl="1"/>
            <a:r>
              <a:rPr lang="en-US" sz="2000" dirty="0"/>
              <a:t>Banned trade only with </a:t>
            </a:r>
            <a:r>
              <a:rPr lang="en-US" sz="2000" u="sng" dirty="0"/>
              <a:t>Britain, France, and their colonies</a:t>
            </a:r>
            <a:endParaRPr lang="en-US" sz="2000" u="sng" dirty="0">
              <a:cs typeface="Calibri"/>
            </a:endParaRPr>
          </a:p>
          <a:p>
            <a:pPr lvl="1"/>
            <a:r>
              <a:rPr lang="en-US" sz="2000" dirty="0"/>
              <a:t>U.S. trade would </a:t>
            </a:r>
            <a:r>
              <a:rPr lang="en-US" sz="2000" u="sng" dirty="0"/>
              <a:t>resume with the first side to stop violating American neutrality</a:t>
            </a:r>
            <a:endParaRPr lang="en-US" sz="2000" u="sng" dirty="0">
              <a:cs typeface="Calibri"/>
            </a:endParaRPr>
          </a:p>
          <a:p>
            <a:pPr lvl="1"/>
            <a:r>
              <a:rPr lang="en-US" sz="2000" dirty="0"/>
              <a:t>Law was no more successful than Embargo Act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5"/>
          </p:nvPr>
        </p:nvSpPr>
        <p:spPr>
          <a:xfrm>
            <a:off x="1291508" y="738894"/>
            <a:ext cx="1219200" cy="381000"/>
          </a:xfrm>
        </p:spPr>
        <p:txBody>
          <a:bodyPr/>
          <a:lstStyle/>
          <a:p>
            <a:r>
              <a:rPr lang="en-US" dirty="0"/>
              <a:t>Main Idea 1</a:t>
            </a:r>
          </a:p>
        </p:txBody>
      </p:sp>
      <p:sp>
        <p:nvSpPr>
          <p:cNvPr id="9" name="Rectangle 8"/>
          <p:cNvSpPr/>
          <p:nvPr/>
        </p:nvSpPr>
        <p:spPr>
          <a:xfrm>
            <a:off x="2394642" y="762705"/>
            <a:ext cx="1059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(continued)</a:t>
            </a:r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381000" y="740664"/>
            <a:ext cx="2365248" cy="304800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</p:spTree>
    <p:extLst>
      <p:ext uri="{BB962C8B-B14F-4D97-AF65-F5344CB8AC3E}">
        <p14:creationId xmlns:p14="http://schemas.microsoft.com/office/powerpoint/2010/main" val="23926042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01468FF-CF1E-42CB-985C-DD250EEA3A7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FC709A7-2085-4718-9DED-C1A3EB01D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731A146-59F7-204C-A7D6-E01EC24D14D0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4100" name="Picture 4" descr="EmbargoAct">
            <a:extLst>
              <a:ext uri="{FF2B5EF4-FFF2-40B4-BE49-F238E27FC236}">
                <a16:creationId xmlns:a16="http://schemas.microsoft.com/office/drawing/2014/main" id="{01F502AB-891E-49C8-BA03-54A11D302A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16408"/>
            <a:ext cx="7924800" cy="655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30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715074"/>
            <a:ext cx="2365248" cy="304800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1066800" y="669354"/>
            <a:ext cx="5730240" cy="396240"/>
          </a:xfrm>
        </p:spPr>
        <p:txBody>
          <a:bodyPr/>
          <a:lstStyle/>
          <a:p>
            <a:r>
              <a:rPr lang="en-US" dirty="0"/>
              <a:t>Conflict in the West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4876800" y="1963772"/>
            <a:ext cx="4114800" cy="169382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dirty="0"/>
              <a:t>Conflict in the West</a:t>
            </a:r>
          </a:p>
          <a:p>
            <a:pPr lvl="1"/>
            <a:r>
              <a:rPr lang="en-US" sz="2000" dirty="0"/>
              <a:t>As thousands of settlers headed west, British and Native Americans clashed with American settlers over </a:t>
            </a:r>
            <a:r>
              <a:rPr lang="en-US" sz="2000" u="sng" dirty="0"/>
              <a:t>land.</a:t>
            </a:r>
            <a:endParaRPr lang="en-US" sz="2000" u="sng" dirty="0">
              <a:cs typeface="Calibri"/>
            </a:endParaRPr>
          </a:p>
          <a:p>
            <a:pPr lvl="1"/>
            <a:r>
              <a:rPr lang="en-US" sz="2000" u="sng" dirty="0"/>
              <a:t>British agents </a:t>
            </a:r>
            <a:r>
              <a:rPr lang="en-US" sz="2000" dirty="0"/>
              <a:t>from Canada armed Native Americans along western frontier.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0" y="1014593"/>
            <a:ext cx="8991600" cy="762000"/>
          </a:xfrm>
        </p:spPr>
        <p:txBody>
          <a:bodyPr/>
          <a:lstStyle/>
          <a:p>
            <a:r>
              <a:rPr lang="en-US" dirty="0"/>
              <a:t>Main Idea 2</a:t>
            </a:r>
          </a:p>
          <a:p>
            <a:pPr lvl="1"/>
            <a:r>
              <a:rPr lang="en-US" sz="2000" dirty="0"/>
              <a:t>Native Americans, Great Britain, and the United States came into conflict in the West. </a:t>
            </a: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696200" y="6172200"/>
            <a:ext cx="1143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0076B7"/>
                </a:solidFill>
              </a:rPr>
              <a:t>continued…</a:t>
            </a:r>
          </a:p>
        </p:txBody>
      </p:sp>
      <p:pic>
        <p:nvPicPr>
          <p:cNvPr id="5122" name="Picture 2" descr="Summer 1812: British General Isaac Brock and Shawnee Leader Tecumseh form  an alliance (U.S. National Park Service)">
            <a:extLst>
              <a:ext uri="{FF2B5EF4-FFF2-40B4-BE49-F238E27FC236}">
                <a16:creationId xmlns:a16="http://schemas.microsoft.com/office/drawing/2014/main" id="{54EF765A-6B69-4621-B25E-BF81836A8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" y="2143125"/>
            <a:ext cx="38100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586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742010"/>
            <a:ext cx="3203448" cy="304799"/>
          </a:xfrm>
        </p:spPr>
        <p:txBody>
          <a:bodyPr/>
          <a:lstStyle/>
          <a:p>
            <a:r>
              <a:rPr lang="en-US" dirty="0"/>
              <a:t>Lesson 1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0" y="1126782"/>
            <a:ext cx="9067800" cy="28956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1800" dirty="0"/>
              <a:t>Tecumseh Resists U.S. Settlers</a:t>
            </a:r>
            <a:endParaRPr lang="en-US" sz="1800" dirty="0">
              <a:solidFill>
                <a:schemeClr val="tx1"/>
              </a:solidFill>
            </a:endParaRPr>
          </a:p>
          <a:p>
            <a:pPr lvl="1"/>
            <a:r>
              <a:rPr lang="en-US" sz="1800" b="1" u="sng" dirty="0"/>
              <a:t>Tecumseh</a:t>
            </a:r>
            <a:r>
              <a:rPr lang="en-US" sz="1800" u="sng" dirty="0"/>
              <a:t>,</a:t>
            </a:r>
            <a:r>
              <a:rPr lang="en-US" sz="1800" dirty="0"/>
              <a:t> a Shawnee chief, emerged as leader. He and his brother </a:t>
            </a:r>
            <a:r>
              <a:rPr lang="en-US" sz="1800" u="sng" dirty="0"/>
              <a:t>“The Prophet”</a:t>
            </a:r>
            <a:r>
              <a:rPr lang="en-US" sz="1800" dirty="0"/>
              <a:t> banded together to lead the Natives in the area. </a:t>
            </a:r>
          </a:p>
          <a:p>
            <a:pPr lvl="1"/>
            <a:r>
              <a:rPr lang="en-US" sz="1800" dirty="0"/>
              <a:t>He was a brilliant speaker who hoped to unite Native Americans of northwestern frontier, the South, and the eastern Mississippi Valley.</a:t>
            </a:r>
          </a:p>
          <a:p>
            <a:pPr lvl="1"/>
            <a:r>
              <a:rPr lang="en-US" sz="1800" dirty="0"/>
              <a:t>They argued that the </a:t>
            </a:r>
            <a:r>
              <a:rPr lang="en-US" sz="1800" u="sng" dirty="0"/>
              <a:t>Treaty of Greenville</a:t>
            </a:r>
            <a:r>
              <a:rPr lang="en-US" sz="1800" dirty="0"/>
              <a:t> wasn’t valid as their tribes did not sign it. </a:t>
            </a:r>
          </a:p>
          <a:p>
            <a:pPr marL="411480" lvl="1" indent="0">
              <a:buNone/>
            </a:pPr>
            <a:r>
              <a:rPr lang="en-US" sz="1800" b="1" dirty="0">
                <a:solidFill>
                  <a:srgbClr val="005FA0"/>
                </a:solidFill>
              </a:rPr>
              <a:t>The Battle of Tippecanoe</a:t>
            </a:r>
          </a:p>
          <a:p>
            <a:pPr lvl="1"/>
            <a:r>
              <a:rPr lang="en-US" sz="1800" dirty="0"/>
              <a:t>Tecumseh founded village (Prophetstown) near Tippecanoe and Wabash rivers in</a:t>
            </a:r>
            <a:r>
              <a:rPr lang="en-US" sz="1800" u="sng" dirty="0"/>
              <a:t> Indiana Territory.</a:t>
            </a:r>
            <a:endParaRPr lang="en-US" sz="1800" u="sng" dirty="0">
              <a:cs typeface="Calibri"/>
            </a:endParaRPr>
          </a:p>
          <a:p>
            <a:pPr lvl="1"/>
            <a:r>
              <a:rPr lang="en-US" sz="1800" dirty="0"/>
              <a:t>Governor </a:t>
            </a:r>
            <a:r>
              <a:rPr lang="en-US" sz="1800" u="sng" dirty="0"/>
              <a:t>William Henry Harrison</a:t>
            </a:r>
            <a:r>
              <a:rPr lang="en-US" sz="1800" dirty="0"/>
              <a:t> warned Tecumseh not to resist power of the United States.</a:t>
            </a:r>
          </a:p>
          <a:p>
            <a:pPr lvl="1"/>
            <a:r>
              <a:rPr lang="en-US" sz="1800" dirty="0"/>
              <a:t>Harrison led army in attack on the village in </a:t>
            </a:r>
            <a:r>
              <a:rPr lang="en-US" sz="1800" u="sng" dirty="0"/>
              <a:t>1811 </a:t>
            </a:r>
            <a:r>
              <a:rPr lang="en-US" sz="1800" dirty="0"/>
              <a:t>while Tecumseh was away asking for more allies.</a:t>
            </a:r>
          </a:p>
          <a:p>
            <a:pPr lvl="2"/>
            <a:r>
              <a:rPr lang="en-US" sz="1800" dirty="0"/>
              <a:t>He was worried that with British backing, Tecumseh could be a serious threat to U.S. power in the West.</a:t>
            </a:r>
          </a:p>
          <a:p>
            <a:pPr lvl="1"/>
            <a:r>
              <a:rPr lang="en-US" sz="1800" dirty="0"/>
              <a:t>U.S. forces won </a:t>
            </a:r>
            <a:r>
              <a:rPr lang="en-US" sz="1800" b="1" u="sng" dirty="0"/>
              <a:t>Battle of Tippecanoe</a:t>
            </a:r>
            <a:r>
              <a:rPr lang="en-US" sz="1800" u="sng" dirty="0"/>
              <a:t>,</a:t>
            </a:r>
            <a:r>
              <a:rPr lang="en-US" sz="1800" dirty="0"/>
              <a:t> and Tecumseh fled to </a:t>
            </a:r>
            <a:r>
              <a:rPr lang="en-US" sz="1800" u="sng" dirty="0"/>
              <a:t>Canada.</a:t>
            </a:r>
            <a:endParaRPr lang="en-US" sz="1800" u="sng" dirty="0">
              <a:cs typeface="Calibri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1209907" y="723901"/>
            <a:ext cx="1219200" cy="381000"/>
          </a:xfrm>
        </p:spPr>
        <p:txBody>
          <a:bodyPr/>
          <a:lstStyle/>
          <a:p>
            <a:r>
              <a:rPr lang="en-US" dirty="0"/>
              <a:t>Main Idea 2</a:t>
            </a:r>
          </a:p>
        </p:txBody>
      </p:sp>
      <p:sp>
        <p:nvSpPr>
          <p:cNvPr id="8" name="Rectangle 7"/>
          <p:cNvSpPr/>
          <p:nvPr/>
        </p:nvSpPr>
        <p:spPr>
          <a:xfrm>
            <a:off x="2286000" y="742052"/>
            <a:ext cx="105901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i="1" dirty="0"/>
              <a:t>(continued)</a:t>
            </a:r>
          </a:p>
        </p:txBody>
      </p:sp>
    </p:spTree>
    <p:extLst>
      <p:ext uri="{BB962C8B-B14F-4D97-AF65-F5344CB8AC3E}">
        <p14:creationId xmlns:p14="http://schemas.microsoft.com/office/powerpoint/2010/main" val="39782980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6B453A-E830-4D3A-8D32-0C42963EE50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N">
                <a:solidFill>
                  <a:schemeClr val="tx1">
                    <a:lumMod val="50000"/>
                    <a:lumOff val="50000"/>
                  </a:schemeClr>
                </a:solidFill>
              </a:rPr>
              <a:t>Copyright © by Houghton Mifflin Harcourt Publishing Company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Verdana" pitchFamily="34" charset="0"/>
              <a:cs typeface="Verdana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6EAE1C-176C-4AE0-99E3-E4EE0A8912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69D5280-DBD0-2343-946D-B32C2D72E926}" type="slidenum">
              <a:rPr lang="en-US" smtClean="0"/>
              <a:t>9</a:t>
            </a:fld>
            <a:endParaRPr lang="en-US" dirty="0"/>
          </a:p>
        </p:txBody>
      </p:sp>
      <p:pic>
        <p:nvPicPr>
          <p:cNvPr id="6146" name="Picture 2" descr="Battle of Tippecanoe | Summary | Britannica">
            <a:extLst>
              <a:ext uri="{FF2B5EF4-FFF2-40B4-BE49-F238E27FC236}">
                <a16:creationId xmlns:a16="http://schemas.microsoft.com/office/drawing/2014/main" id="{CA331245-82C5-424E-B643-7CFB59F774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94" y="136208"/>
            <a:ext cx="8945811" cy="6234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3140016"/>
      </p:ext>
    </p:extLst>
  </p:cSld>
  <p:clrMapOvr>
    <a:masterClrMapping/>
  </p:clrMapOvr>
</p:sld>
</file>

<file path=ppt/theme/theme1.xml><?xml version="1.0" encoding="utf-8"?>
<a:theme xmlns:a="http://schemas.openxmlformats.org/drawingml/2006/main" name="SS_USH2018_Presentations_template">
  <a:themeElements>
    <a:clrScheme name="Custom 7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005294"/>
      </a:accent3>
      <a:accent4>
        <a:srgbClr val="989AAC"/>
      </a:accent4>
      <a:accent5>
        <a:srgbClr val="DC5924"/>
      </a:accent5>
      <a:accent6>
        <a:srgbClr val="B4B392"/>
      </a:accent6>
      <a:hlink>
        <a:srgbClr val="C71D0C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3198</TotalTime>
  <Words>1004</Words>
  <Application>Microsoft Office PowerPoint</Application>
  <PresentationFormat>On-screen Show (4:3)</PresentationFormat>
  <Paragraphs>123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SS_USH2018_Presentations_template</vt:lpstr>
      <vt:lpstr>PowerPoint Presentation</vt:lpstr>
      <vt:lpstr>PowerPoint Presentation</vt:lpstr>
      <vt:lpstr>Lesson 1</vt:lpstr>
      <vt:lpstr>Lesson 1</vt:lpstr>
      <vt:lpstr>Lesson 1</vt:lpstr>
      <vt:lpstr>PowerPoint Presentation</vt:lpstr>
      <vt:lpstr>Lesson 1</vt:lpstr>
      <vt:lpstr>Lesson 1</vt:lpstr>
      <vt:lpstr>PowerPoint Presentation</vt:lpstr>
      <vt:lpstr>Lesson 1</vt:lpstr>
      <vt:lpstr>Lesson 1</vt:lpstr>
      <vt:lpstr>Lesson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Suraj Prakash</dc:creator>
  <cp:lastModifiedBy>Heather Hopkins</cp:lastModifiedBy>
  <cp:revision>633</cp:revision>
  <dcterms:created xsi:type="dcterms:W3CDTF">2012-10-05T05:31:36Z</dcterms:created>
  <dcterms:modified xsi:type="dcterms:W3CDTF">2022-02-07T19:55:35Z</dcterms:modified>
</cp:coreProperties>
</file>